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1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943E1-2BEE-3A49-8338-8FCEDFC07C0E}" type="datetimeFigureOut">
              <a:rPr lang="en-US" smtClean="0"/>
              <a:t>5/7/23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E6188-DA97-8E40-8C18-DFB1050BF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10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E6188-DA97-8E40-8C18-DFB1050BF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5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E6188-DA97-8E40-8C18-DFB1050BF4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4A60C1C-24CC-CC40-9849-5EAB2D6BC1AB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BE00309-FC6D-2042-AC02-C4E93D8E54D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questrian.org.au/members/search/coa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choose a current, registered,  Equestrian Australia Accredited Coach?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guide for clubs with Sally-Ann Barbera EA Level 2 General &amp; Dressage specialist, Coach Educator, Chair of Equestrian Coaching NSW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00" y="4563036"/>
            <a:ext cx="39370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73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“COACHES ARE THE GUARDIANS OF THE SPORT”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Coaching NSW Mission Statement:</a:t>
            </a:r>
          </a:p>
          <a:p>
            <a:r>
              <a:rPr lang="en-US" dirty="0" smtClean="0"/>
              <a:t>To encourage our coaches to deliver great coaching and reach recognised standards.</a:t>
            </a:r>
          </a:p>
          <a:p>
            <a:r>
              <a:rPr lang="en-US" dirty="0" smtClean="0"/>
              <a:t>To help them feel more valued and supported in their role.</a:t>
            </a:r>
          </a:p>
          <a:p>
            <a:endParaRPr lang="en-US" dirty="0"/>
          </a:p>
        </p:txBody>
      </p:sp>
      <p:pic>
        <p:nvPicPr>
          <p:cNvPr id="4" name="Picture 3" descr="A picture containing clipart, graphics, design, illustration&#10;&#10;Description automatically generated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40678" y="4697413"/>
            <a:ext cx="13239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72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CLUB you can be assured your coach: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up to date with current trends</a:t>
            </a:r>
          </a:p>
          <a:p>
            <a:r>
              <a:rPr lang="en-US" dirty="0" smtClean="0"/>
              <a:t>Has completed education relating to Equestrian within the previous 12 months</a:t>
            </a:r>
          </a:p>
          <a:p>
            <a:r>
              <a:rPr lang="en-US" dirty="0" smtClean="0"/>
              <a:t>Is adequately insured</a:t>
            </a:r>
          </a:p>
          <a:p>
            <a:r>
              <a:rPr lang="en-US" dirty="0" smtClean="0"/>
              <a:t>Is a qualified First Aider</a:t>
            </a:r>
          </a:p>
          <a:p>
            <a:r>
              <a:rPr lang="en-US" dirty="0" smtClean="0"/>
              <a:t>Is current in their knowledge of Sport Integrity (ASADA) rules &amp; guidelines</a:t>
            </a:r>
          </a:p>
          <a:p>
            <a:r>
              <a:rPr lang="en-US" dirty="0" smtClean="0"/>
              <a:t>Has complete a State based Working With Children Check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68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829733"/>
            <a:ext cx="8308975" cy="1770032"/>
          </a:xfrm>
        </p:spPr>
        <p:txBody>
          <a:bodyPr/>
          <a:lstStyle/>
          <a:p>
            <a:r>
              <a:rPr lang="en-US" dirty="0" smtClean="0"/>
              <a:t>Coaches </a:t>
            </a:r>
            <a:r>
              <a:rPr lang="en-US" dirty="0"/>
              <a:t>have to renew their registration each year with EA. They </a:t>
            </a:r>
            <a:r>
              <a:rPr lang="en-US" dirty="0" smtClean="0"/>
              <a:t>must: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an EA Coach updating summary </a:t>
            </a:r>
            <a:r>
              <a:rPr lang="mr-IN" dirty="0" smtClean="0"/>
              <a:t>–</a:t>
            </a:r>
            <a:r>
              <a:rPr lang="en-US" dirty="0" smtClean="0"/>
              <a:t> including records of any professional development activities and attendance at a compulsory bi-annual EA update.</a:t>
            </a:r>
          </a:p>
          <a:p>
            <a:r>
              <a:rPr lang="en-US" dirty="0" smtClean="0"/>
              <a:t>A current First Aid qualification</a:t>
            </a:r>
          </a:p>
          <a:p>
            <a:r>
              <a:rPr lang="en-US" dirty="0" smtClean="0"/>
              <a:t>A current WWC (depending on local State requirements)</a:t>
            </a:r>
          </a:p>
          <a:p>
            <a:r>
              <a:rPr lang="en-US" dirty="0" smtClean="0"/>
              <a:t>Updating of ASADA certificate</a:t>
            </a:r>
          </a:p>
          <a:p>
            <a:r>
              <a:rPr lang="en-US" dirty="0" smtClean="0"/>
              <a:t>Current insurance cover (or purchase from EA)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5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compulsory updating clinic covers: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review of insurance coverage</a:t>
            </a:r>
          </a:p>
          <a:p>
            <a:r>
              <a:rPr lang="en-US" dirty="0" smtClean="0"/>
              <a:t>A review of risk management procedures</a:t>
            </a:r>
          </a:p>
          <a:p>
            <a:r>
              <a:rPr lang="en-US" dirty="0" smtClean="0"/>
              <a:t>Any new developments in policy &amp; procedures</a:t>
            </a:r>
          </a:p>
          <a:p>
            <a:r>
              <a:rPr lang="en-US" dirty="0" smtClean="0"/>
              <a:t>Any new developments and changes at Sport Australia</a:t>
            </a:r>
          </a:p>
          <a:p>
            <a:r>
              <a:rPr lang="en-US" dirty="0" smtClean="0"/>
              <a:t>Any new, relevant changes in in legislation (i.e. the WWC)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9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coach will also have trained 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Risk management pertaining to the horse industry</a:t>
            </a:r>
          </a:p>
          <a:p>
            <a:r>
              <a:rPr lang="en-US" dirty="0" smtClean="0"/>
              <a:t>Lesson planning and how to develop riders and horses in a sequential manner</a:t>
            </a:r>
          </a:p>
          <a:p>
            <a:r>
              <a:rPr lang="en-US" dirty="0" smtClean="0"/>
              <a:t>Group training and control</a:t>
            </a:r>
          </a:p>
          <a:p>
            <a:r>
              <a:rPr lang="en-US" dirty="0" smtClean="0"/>
              <a:t>Horse &amp; rider suitability assessment</a:t>
            </a:r>
          </a:p>
          <a:p>
            <a:r>
              <a:rPr lang="en-US" dirty="0" smtClean="0"/>
              <a:t>How people learn and the different methods of teaching practice </a:t>
            </a:r>
          </a:p>
          <a:p>
            <a:r>
              <a:rPr lang="en-US" dirty="0" smtClean="0"/>
              <a:t>Various coaching styles and their effectiveness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coach will also have signed a Code of Ethics.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assures you that your coach is bound to a set of rules and must be accountable for their actions.</a:t>
            </a:r>
          </a:p>
          <a:p>
            <a:r>
              <a:rPr lang="en-US" dirty="0" smtClean="0"/>
              <a:t>Rule number one being “Promote the welfare of the horse as primary consideration following the principles of the FEI Code of Conduct for the welfare of the horse.</a:t>
            </a:r>
          </a:p>
          <a:p>
            <a:r>
              <a:rPr lang="en-US" dirty="0" smtClean="0"/>
              <a:t>There are 22  points they must abide by. A copy of the Code of Ethics is available on the EA website:</a:t>
            </a:r>
          </a:p>
          <a:p>
            <a:r>
              <a:rPr lang="en-US" dirty="0"/>
              <a:t>https://</a:t>
            </a:r>
            <a:r>
              <a:rPr lang="en-US" dirty="0" err="1"/>
              <a:t>www.equestrian.org.au</a:t>
            </a:r>
            <a:r>
              <a:rPr lang="en-US" dirty="0"/>
              <a:t>/sites/default/files/EA%20Coach_Code%20of%20Ethics.pdf</a:t>
            </a:r>
          </a:p>
        </p:txBody>
      </p:sp>
    </p:spTree>
    <p:extLst>
      <p:ext uri="{BB962C8B-B14F-4D97-AF65-F5344CB8AC3E}">
        <p14:creationId xmlns:p14="http://schemas.microsoft.com/office/powerpoint/2010/main" val="127635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coach has been assessed to a certain standard. They are insured to teach up to and including that standard.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4 levels: Introductory, Level 1, Level 2 and Level 3.</a:t>
            </a:r>
          </a:p>
          <a:p>
            <a:r>
              <a:rPr lang="en-US" dirty="0" smtClean="0"/>
              <a:t>At Level 1 you have: General (can coach dressage, showjumping and XC) Dressage, Show Horse, Vaulting &amp; Driving</a:t>
            </a:r>
          </a:p>
          <a:p>
            <a:r>
              <a:rPr lang="en-US" dirty="0" smtClean="0"/>
              <a:t>At Level 2 you have General, Dressage, Showjumping, Eventing, Vaulting &amp; Driving</a:t>
            </a:r>
          </a:p>
          <a:p>
            <a:r>
              <a:rPr lang="en-US" dirty="0" smtClean="0"/>
              <a:t>At Level 3 you have : General, Dressage, Showjumping, and Eventing</a:t>
            </a:r>
          </a:p>
          <a:p>
            <a:r>
              <a:rPr lang="en-US" dirty="0" smtClean="0"/>
              <a:t>Some coaches may have ‘top up insurance’ to cover them to teach at a higher level than they are qualified. The current levels can </a:t>
            </a:r>
            <a:r>
              <a:rPr lang="en-US" dirty="0"/>
              <a:t>be found </a:t>
            </a:r>
            <a:r>
              <a:rPr lang="en-US" dirty="0" smtClean="0"/>
              <a:t>here :</a:t>
            </a:r>
            <a:r>
              <a:rPr lang="en-US" dirty="0"/>
              <a:t>https://</a:t>
            </a:r>
            <a:r>
              <a:rPr lang="en-US" dirty="0" err="1"/>
              <a:t>www.equestrian.org.au</a:t>
            </a:r>
            <a:r>
              <a:rPr lang="en-US" dirty="0"/>
              <a:t>/content/what-am-</a:t>
            </a:r>
            <a:r>
              <a:rPr lang="en-US" dirty="0" err="1"/>
              <a:t>i</a:t>
            </a:r>
            <a:r>
              <a:rPr lang="en-US" dirty="0"/>
              <a:t>-insured-coach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136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I find a list of Accredited Coaches in our Clubs area?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coach is currently registered they will be on the EA database: </a:t>
            </a:r>
          </a:p>
          <a:p>
            <a:r>
              <a:rPr lang="en-US" dirty="0">
                <a:hlinkClick r:id="rId2"/>
              </a:rPr>
              <a:t>https://www.equestrian.org.au/members/search/</a:t>
            </a:r>
            <a:r>
              <a:rPr lang="en-US" dirty="0" smtClean="0">
                <a:hlinkClick r:id="rId2"/>
              </a:rPr>
              <a:t>coach</a:t>
            </a:r>
            <a:endParaRPr lang="en-US" dirty="0" smtClean="0"/>
          </a:p>
          <a:p>
            <a:r>
              <a:rPr lang="en-US" dirty="0" smtClean="0"/>
              <a:t>Other useful contacts: your EA State branch, your States coaching committee.</a:t>
            </a:r>
          </a:p>
          <a:p>
            <a:r>
              <a:rPr lang="en-US" dirty="0" smtClean="0"/>
              <a:t>In NSW: Sally-Ann Barbera, Caroline Hooper, Rachael Downs, Sarah Venamore, Sharmayne Spencer, Ben Netterfield, Jim Collin.</a:t>
            </a:r>
          </a:p>
          <a:p>
            <a:r>
              <a:rPr lang="en-US" dirty="0"/>
              <a:t>https://</a:t>
            </a:r>
            <a:r>
              <a:rPr lang="en-US" dirty="0" err="1"/>
              <a:t>www.nsw.equestrian.org.au</a:t>
            </a:r>
            <a:r>
              <a:rPr lang="en-US" dirty="0"/>
              <a:t>/</a:t>
            </a:r>
            <a:r>
              <a:rPr lang="en-US" dirty="0" err="1"/>
              <a:t>coachingnswcommittee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46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81</TotalTime>
  <Words>633</Words>
  <Application>Microsoft Macintosh PowerPoint</Application>
  <PresentationFormat>On-screen Show (4:3)</PresentationFormat>
  <Paragraphs>61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Expo</vt:lpstr>
      <vt:lpstr>Why choose a current, registered,  Equestrian Australia Accredited Coach?</vt:lpstr>
      <vt:lpstr>“COACHES ARE THE GUARDIANS OF THE SPORT”</vt:lpstr>
      <vt:lpstr>AS A CLUB you can be assured your coach:</vt:lpstr>
      <vt:lpstr>Coaches have to renew their registration each year with EA. They must:</vt:lpstr>
      <vt:lpstr>A compulsory updating clinic covers:</vt:lpstr>
      <vt:lpstr>Your coach will also have trained in:</vt:lpstr>
      <vt:lpstr>Your coach will also have signed a Code of Ethics.</vt:lpstr>
      <vt:lpstr>Your coach has been assessed to a certain standard. They are insured to teach up to and including that standard.</vt:lpstr>
      <vt:lpstr>Where can I find a list of Accredited Coaches in our Clubs area?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choose a current, registered,  Equestrian Australia Accredited Coach?</dc:title>
  <dc:creator>Sally Ann Barbera</dc:creator>
  <cp:lastModifiedBy>Sally Ann Barbera</cp:lastModifiedBy>
  <cp:revision>11</cp:revision>
  <dcterms:created xsi:type="dcterms:W3CDTF">2023-07-05T02:30:21Z</dcterms:created>
  <dcterms:modified xsi:type="dcterms:W3CDTF">2023-07-05T03:52:50Z</dcterms:modified>
</cp:coreProperties>
</file>