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notesMasterIdLst>
    <p:notesMasterId r:id="rId11"/>
  </p:notesMasterIdLst>
  <p:sldIdLst>
    <p:sldId id="256" r:id="rId2"/>
    <p:sldId id="315" r:id="rId3"/>
    <p:sldId id="392" r:id="rId4"/>
    <p:sldId id="393" r:id="rId5"/>
    <p:sldId id="395" r:id="rId6"/>
    <p:sldId id="391" r:id="rId7"/>
    <p:sldId id="394" r:id="rId8"/>
    <p:sldId id="310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5940"/>
  </p:normalViewPr>
  <p:slideViewPr>
    <p:cSldViewPr snapToGrid="0">
      <p:cViewPr varScale="1">
        <p:scale>
          <a:sx n="90" d="100"/>
          <a:sy n="90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7CBDB-6FE5-4EF4-B707-C43EFFDF72F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992457-6B22-4168-9F62-E0ED24CCB965}">
      <dgm:prSet custT="1"/>
      <dgm:spPr>
        <a:solidFill>
          <a:srgbClr val="00B0F0"/>
        </a:solidFill>
      </dgm:spPr>
      <dgm:t>
        <a:bodyPr/>
        <a:lstStyle/>
        <a:p>
          <a:r>
            <a:rPr lang="en-AU" sz="1600" dirty="0"/>
            <a:t>Who is your organisation?</a:t>
          </a:r>
          <a:endParaRPr lang="en-US" sz="1600" dirty="0"/>
        </a:p>
      </dgm:t>
    </dgm:pt>
    <dgm:pt modelId="{32B34615-65F4-47BF-98E6-ACD3D3481A12}" type="parTrans" cxnId="{200B86CD-8512-4C21-8C7B-902E950F4D33}">
      <dgm:prSet/>
      <dgm:spPr/>
      <dgm:t>
        <a:bodyPr/>
        <a:lstStyle/>
        <a:p>
          <a:endParaRPr lang="en-US"/>
        </a:p>
      </dgm:t>
    </dgm:pt>
    <dgm:pt modelId="{1C2C0E7D-8A54-40FC-B297-7C9494165DB7}" type="sibTrans" cxnId="{200B86CD-8512-4C21-8C7B-902E950F4D33}">
      <dgm:prSet/>
      <dgm:spPr/>
      <dgm:t>
        <a:bodyPr/>
        <a:lstStyle/>
        <a:p>
          <a:endParaRPr lang="en-US"/>
        </a:p>
      </dgm:t>
    </dgm:pt>
    <dgm:pt modelId="{644D47FC-5D21-41C9-92F9-49919E3A64D6}">
      <dgm:prSet custT="1"/>
      <dgm:spPr>
        <a:solidFill>
          <a:srgbClr val="00B0F0"/>
        </a:solidFill>
      </dgm:spPr>
      <dgm:t>
        <a:bodyPr/>
        <a:lstStyle/>
        <a:p>
          <a:r>
            <a:rPr lang="en-AU" sz="1600" dirty="0"/>
            <a:t>What do you want to do</a:t>
          </a:r>
          <a:r>
            <a:rPr lang="en-AU" sz="1200" dirty="0"/>
            <a:t>?</a:t>
          </a:r>
          <a:endParaRPr lang="en-US" sz="1200" dirty="0"/>
        </a:p>
      </dgm:t>
    </dgm:pt>
    <dgm:pt modelId="{4B770F8D-50B4-46FB-B8A0-B32A104AACAB}" type="parTrans" cxnId="{A1C0E618-77A0-4357-B591-3BAFA386CE0E}">
      <dgm:prSet/>
      <dgm:spPr/>
      <dgm:t>
        <a:bodyPr/>
        <a:lstStyle/>
        <a:p>
          <a:endParaRPr lang="en-US"/>
        </a:p>
      </dgm:t>
    </dgm:pt>
    <dgm:pt modelId="{0BCE213A-3EB8-44F7-91FA-5779BF76FBF1}" type="sibTrans" cxnId="{A1C0E618-77A0-4357-B591-3BAFA386CE0E}">
      <dgm:prSet/>
      <dgm:spPr/>
      <dgm:t>
        <a:bodyPr/>
        <a:lstStyle/>
        <a:p>
          <a:endParaRPr lang="en-US"/>
        </a:p>
      </dgm:t>
    </dgm:pt>
    <dgm:pt modelId="{32BAEDE8-1E4A-4501-A695-C038474670FD}">
      <dgm:prSet custT="1"/>
      <dgm:spPr>
        <a:solidFill>
          <a:srgbClr val="00B0F0"/>
        </a:solidFill>
      </dgm:spPr>
      <dgm:t>
        <a:bodyPr/>
        <a:lstStyle/>
        <a:p>
          <a:r>
            <a:rPr lang="en-AU" sz="1600" dirty="0"/>
            <a:t>What evidence do you have that it is needed/can be achieved?</a:t>
          </a:r>
          <a:endParaRPr lang="en-US" sz="1600" dirty="0"/>
        </a:p>
      </dgm:t>
    </dgm:pt>
    <dgm:pt modelId="{0EA17267-836B-432E-AFF9-572578658356}" type="parTrans" cxnId="{DD1BD125-A64D-41A3-8D9C-830DBA9F301E}">
      <dgm:prSet/>
      <dgm:spPr/>
      <dgm:t>
        <a:bodyPr/>
        <a:lstStyle/>
        <a:p>
          <a:endParaRPr lang="en-US"/>
        </a:p>
      </dgm:t>
    </dgm:pt>
    <dgm:pt modelId="{884B18E1-1102-4C27-A0B6-120F4AB1436F}" type="sibTrans" cxnId="{DD1BD125-A64D-41A3-8D9C-830DBA9F301E}">
      <dgm:prSet/>
      <dgm:spPr/>
      <dgm:t>
        <a:bodyPr/>
        <a:lstStyle/>
        <a:p>
          <a:endParaRPr lang="en-US"/>
        </a:p>
      </dgm:t>
    </dgm:pt>
    <dgm:pt modelId="{479F8175-D080-43D0-A439-63FBC22DA27A}">
      <dgm:prSet custT="1"/>
      <dgm:spPr>
        <a:solidFill>
          <a:srgbClr val="00B0F0"/>
        </a:solidFill>
      </dgm:spPr>
      <dgm:t>
        <a:bodyPr/>
        <a:lstStyle/>
        <a:p>
          <a:r>
            <a:rPr lang="en-AU" sz="1600" dirty="0"/>
            <a:t>What do you expect to achieve, what is the impact of the activity on the wider community</a:t>
          </a:r>
          <a:r>
            <a:rPr lang="en-AU" sz="1200" dirty="0"/>
            <a:t>? </a:t>
          </a:r>
          <a:endParaRPr lang="en-US" sz="1200" dirty="0"/>
        </a:p>
      </dgm:t>
    </dgm:pt>
    <dgm:pt modelId="{E4EEC3AB-2C7E-45FE-B836-8C2FD55C8112}" type="parTrans" cxnId="{AA55A0D2-CC2C-4809-B943-2EAA7482FFCE}">
      <dgm:prSet/>
      <dgm:spPr/>
      <dgm:t>
        <a:bodyPr/>
        <a:lstStyle/>
        <a:p>
          <a:endParaRPr lang="en-US"/>
        </a:p>
      </dgm:t>
    </dgm:pt>
    <dgm:pt modelId="{96E9C3D7-413D-4C0B-BB03-DD1A74DD4BC4}" type="sibTrans" cxnId="{AA55A0D2-CC2C-4809-B943-2EAA7482FFCE}">
      <dgm:prSet/>
      <dgm:spPr/>
      <dgm:t>
        <a:bodyPr/>
        <a:lstStyle/>
        <a:p>
          <a:endParaRPr lang="en-US"/>
        </a:p>
      </dgm:t>
    </dgm:pt>
    <dgm:pt modelId="{AAA09366-F4BD-4308-9F64-C830D34D4708}">
      <dgm:prSet custT="1"/>
      <dgm:spPr>
        <a:solidFill>
          <a:srgbClr val="00B0F0"/>
        </a:solidFill>
      </dgm:spPr>
      <dgm:t>
        <a:bodyPr/>
        <a:lstStyle/>
        <a:p>
          <a:r>
            <a:rPr lang="en-AU" sz="1600" dirty="0"/>
            <a:t>What innovations will it provide?</a:t>
          </a:r>
          <a:endParaRPr lang="en-US" sz="1600" dirty="0"/>
        </a:p>
      </dgm:t>
    </dgm:pt>
    <dgm:pt modelId="{2AB115E0-EC06-47CA-BB60-BC6ABE5E8A70}" type="parTrans" cxnId="{76EA139D-F837-4379-A725-C30DC9B483FA}">
      <dgm:prSet/>
      <dgm:spPr/>
      <dgm:t>
        <a:bodyPr/>
        <a:lstStyle/>
        <a:p>
          <a:endParaRPr lang="en-US"/>
        </a:p>
      </dgm:t>
    </dgm:pt>
    <dgm:pt modelId="{3A9D1C62-F0B6-458C-B504-17700B8A6152}" type="sibTrans" cxnId="{76EA139D-F837-4379-A725-C30DC9B483FA}">
      <dgm:prSet/>
      <dgm:spPr/>
      <dgm:t>
        <a:bodyPr/>
        <a:lstStyle/>
        <a:p>
          <a:endParaRPr lang="en-US"/>
        </a:p>
      </dgm:t>
    </dgm:pt>
    <dgm:pt modelId="{1FD51787-5DEB-47A9-856F-B0ADD22941FA}">
      <dgm:prSet custT="1"/>
      <dgm:spPr>
        <a:solidFill>
          <a:srgbClr val="00B0F0"/>
        </a:solidFill>
      </dgm:spPr>
      <dgm:t>
        <a:bodyPr/>
        <a:lstStyle/>
        <a:p>
          <a:r>
            <a:rPr lang="en-AU" sz="1600" dirty="0"/>
            <a:t>How much will it cost?</a:t>
          </a:r>
          <a:endParaRPr lang="en-US" sz="1600" dirty="0"/>
        </a:p>
      </dgm:t>
    </dgm:pt>
    <dgm:pt modelId="{D11ACC01-997C-40BC-AA94-F4A76E1FC3BA}" type="parTrans" cxnId="{90CE80CD-3F45-42BF-AC27-AE6B7004B67B}">
      <dgm:prSet/>
      <dgm:spPr/>
      <dgm:t>
        <a:bodyPr/>
        <a:lstStyle/>
        <a:p>
          <a:endParaRPr lang="en-US"/>
        </a:p>
      </dgm:t>
    </dgm:pt>
    <dgm:pt modelId="{4498FE83-19FB-4A88-991F-057B77DF19B6}" type="sibTrans" cxnId="{90CE80CD-3F45-42BF-AC27-AE6B7004B67B}">
      <dgm:prSet/>
      <dgm:spPr/>
      <dgm:t>
        <a:bodyPr/>
        <a:lstStyle/>
        <a:p>
          <a:endParaRPr lang="en-US"/>
        </a:p>
      </dgm:t>
    </dgm:pt>
    <dgm:pt modelId="{8804C527-37BF-4F49-BEF4-EF0A13AF230D}">
      <dgm:prSet custT="1"/>
      <dgm:spPr>
        <a:solidFill>
          <a:srgbClr val="00B0F0"/>
        </a:solidFill>
      </dgm:spPr>
      <dgm:t>
        <a:bodyPr/>
        <a:lstStyle/>
        <a:p>
          <a:r>
            <a:rPr lang="en-AU" sz="1600" dirty="0"/>
            <a:t>How much do you want from the grant</a:t>
          </a:r>
          <a:r>
            <a:rPr lang="en-AU" sz="1500" dirty="0"/>
            <a:t>? </a:t>
          </a:r>
          <a:endParaRPr lang="en-US" sz="1500" dirty="0"/>
        </a:p>
      </dgm:t>
    </dgm:pt>
    <dgm:pt modelId="{E8B92D01-14C3-4E04-97D1-FFFB706ACF9A}" type="parTrans" cxnId="{C3E02066-5422-4D0D-97B7-FF4FBC98B46A}">
      <dgm:prSet/>
      <dgm:spPr/>
      <dgm:t>
        <a:bodyPr/>
        <a:lstStyle/>
        <a:p>
          <a:endParaRPr lang="en-US"/>
        </a:p>
      </dgm:t>
    </dgm:pt>
    <dgm:pt modelId="{9FDBD5C8-7EE3-4499-8583-D5D521AF87C3}" type="sibTrans" cxnId="{C3E02066-5422-4D0D-97B7-FF4FBC98B46A}">
      <dgm:prSet/>
      <dgm:spPr/>
      <dgm:t>
        <a:bodyPr/>
        <a:lstStyle/>
        <a:p>
          <a:endParaRPr lang="en-US"/>
        </a:p>
      </dgm:t>
    </dgm:pt>
    <dgm:pt modelId="{D36EEDB2-0CA2-4A9E-BDB7-4331B5A40C61}">
      <dgm:prSet custT="1"/>
      <dgm:spPr>
        <a:solidFill>
          <a:srgbClr val="00B0F0"/>
        </a:solidFill>
      </dgm:spPr>
      <dgm:t>
        <a:bodyPr/>
        <a:lstStyle/>
        <a:p>
          <a:r>
            <a:rPr lang="en-AU" sz="1600" dirty="0"/>
            <a:t>What will your organisation contribute towards the cost?</a:t>
          </a:r>
          <a:endParaRPr lang="en-US" sz="1600" dirty="0"/>
        </a:p>
      </dgm:t>
    </dgm:pt>
    <dgm:pt modelId="{8C73D4D9-5C8B-4A73-9BF9-A6F27169B079}" type="parTrans" cxnId="{B04BD90E-9B44-4F7D-BB1A-92B39DC2D5BF}">
      <dgm:prSet/>
      <dgm:spPr/>
      <dgm:t>
        <a:bodyPr/>
        <a:lstStyle/>
        <a:p>
          <a:endParaRPr lang="en-US"/>
        </a:p>
      </dgm:t>
    </dgm:pt>
    <dgm:pt modelId="{4D4C0DDE-56B4-4873-8D44-51AFC31DA895}" type="sibTrans" cxnId="{B04BD90E-9B44-4F7D-BB1A-92B39DC2D5BF}">
      <dgm:prSet/>
      <dgm:spPr/>
      <dgm:t>
        <a:bodyPr/>
        <a:lstStyle/>
        <a:p>
          <a:endParaRPr lang="en-US"/>
        </a:p>
      </dgm:t>
    </dgm:pt>
    <dgm:pt modelId="{BB6AEAC7-00BA-45D6-9A23-F98498D053FB}">
      <dgm:prSet custT="1"/>
      <dgm:spPr>
        <a:solidFill>
          <a:srgbClr val="00B0F0"/>
        </a:solidFill>
      </dgm:spPr>
      <dgm:t>
        <a:bodyPr/>
        <a:lstStyle/>
        <a:p>
          <a:r>
            <a:rPr lang="en-AU" sz="1600" dirty="0"/>
            <a:t>How long will the project take?</a:t>
          </a:r>
          <a:endParaRPr lang="en-US" sz="1600" dirty="0"/>
        </a:p>
      </dgm:t>
    </dgm:pt>
    <dgm:pt modelId="{6ABF8A89-C897-45DC-833E-BA985F39818D}" type="parTrans" cxnId="{5869FB0F-0AA5-46C1-8CC0-3D1D91F0B4EF}">
      <dgm:prSet/>
      <dgm:spPr/>
      <dgm:t>
        <a:bodyPr/>
        <a:lstStyle/>
        <a:p>
          <a:endParaRPr lang="en-US"/>
        </a:p>
      </dgm:t>
    </dgm:pt>
    <dgm:pt modelId="{AEEBD058-761C-4FCF-9B02-BDBC89D520AD}" type="sibTrans" cxnId="{5869FB0F-0AA5-46C1-8CC0-3D1D91F0B4EF}">
      <dgm:prSet/>
      <dgm:spPr/>
      <dgm:t>
        <a:bodyPr/>
        <a:lstStyle/>
        <a:p>
          <a:endParaRPr lang="en-US"/>
        </a:p>
      </dgm:t>
    </dgm:pt>
    <dgm:pt modelId="{08924D67-3AF7-4887-8492-CD7C7AEA2A7E}">
      <dgm:prSet custT="1"/>
      <dgm:spPr>
        <a:solidFill>
          <a:srgbClr val="00B0F0"/>
        </a:solidFill>
      </dgm:spPr>
      <dgm:t>
        <a:bodyPr/>
        <a:lstStyle/>
        <a:p>
          <a:r>
            <a:rPr lang="en-AU" sz="1600" dirty="0"/>
            <a:t>When will you start/finish?</a:t>
          </a:r>
          <a:endParaRPr lang="en-US" sz="1600" dirty="0"/>
        </a:p>
      </dgm:t>
    </dgm:pt>
    <dgm:pt modelId="{057E48D1-20F5-4DE0-8007-369A1586D1C1}" type="parTrans" cxnId="{EAEE1B4E-7C39-4E80-AF6F-A4C8B251C6EB}">
      <dgm:prSet/>
      <dgm:spPr/>
      <dgm:t>
        <a:bodyPr/>
        <a:lstStyle/>
        <a:p>
          <a:endParaRPr lang="en-US"/>
        </a:p>
      </dgm:t>
    </dgm:pt>
    <dgm:pt modelId="{B7C1086F-1D30-4083-A3EF-22B0053D7794}" type="sibTrans" cxnId="{EAEE1B4E-7C39-4E80-AF6F-A4C8B251C6EB}">
      <dgm:prSet/>
      <dgm:spPr/>
      <dgm:t>
        <a:bodyPr/>
        <a:lstStyle/>
        <a:p>
          <a:endParaRPr lang="en-US"/>
        </a:p>
      </dgm:t>
    </dgm:pt>
    <dgm:pt modelId="{B90E5E7A-789B-486D-8374-877BBFDB06AE}">
      <dgm:prSet custT="1"/>
      <dgm:spPr>
        <a:solidFill>
          <a:srgbClr val="00B0F0"/>
        </a:solidFill>
      </dgm:spPr>
      <dgm:t>
        <a:bodyPr/>
        <a:lstStyle/>
        <a:p>
          <a:r>
            <a:rPr lang="en-AU" sz="1600" dirty="0"/>
            <a:t>How will you measure success?</a:t>
          </a:r>
          <a:endParaRPr lang="en-US" sz="1600" dirty="0"/>
        </a:p>
      </dgm:t>
    </dgm:pt>
    <dgm:pt modelId="{43661283-C3DB-4580-B95D-95846010250A}" type="parTrans" cxnId="{5073F38E-77A5-4CD0-8260-536B708460D9}">
      <dgm:prSet/>
      <dgm:spPr/>
      <dgm:t>
        <a:bodyPr/>
        <a:lstStyle/>
        <a:p>
          <a:endParaRPr lang="en-US"/>
        </a:p>
      </dgm:t>
    </dgm:pt>
    <dgm:pt modelId="{D2E45C59-2DDF-48C5-9DE2-946719FB11F7}" type="sibTrans" cxnId="{5073F38E-77A5-4CD0-8260-536B708460D9}">
      <dgm:prSet/>
      <dgm:spPr/>
      <dgm:t>
        <a:bodyPr/>
        <a:lstStyle/>
        <a:p>
          <a:endParaRPr lang="en-US"/>
        </a:p>
      </dgm:t>
    </dgm:pt>
    <dgm:pt modelId="{D3767104-C3F4-D046-9314-74F5E768EC66}" type="pres">
      <dgm:prSet presAssocID="{4877CBDB-6FE5-4EF4-B707-C43EFFDF72FE}" presName="Name0" presStyleCnt="0">
        <dgm:presLayoutVars>
          <dgm:dir/>
          <dgm:resizeHandles val="exact"/>
        </dgm:presLayoutVars>
      </dgm:prSet>
      <dgm:spPr/>
    </dgm:pt>
    <dgm:pt modelId="{782F1AB6-774E-7940-95A1-CBFE15CD74BD}" type="pres">
      <dgm:prSet presAssocID="{0E992457-6B22-4168-9F62-E0ED24CCB965}" presName="node" presStyleLbl="node1" presStyleIdx="0" presStyleCnt="11">
        <dgm:presLayoutVars>
          <dgm:bulletEnabled val="1"/>
        </dgm:presLayoutVars>
      </dgm:prSet>
      <dgm:spPr/>
    </dgm:pt>
    <dgm:pt modelId="{BB81F86F-A174-3E4C-BAD7-1B88A2FF2C3B}" type="pres">
      <dgm:prSet presAssocID="{1C2C0E7D-8A54-40FC-B297-7C9494165DB7}" presName="sibTrans" presStyleLbl="sibTrans1D1" presStyleIdx="0" presStyleCnt="10"/>
      <dgm:spPr/>
    </dgm:pt>
    <dgm:pt modelId="{EF3B8BB1-D87A-844F-ABBB-7859E8EAB930}" type="pres">
      <dgm:prSet presAssocID="{1C2C0E7D-8A54-40FC-B297-7C9494165DB7}" presName="connectorText" presStyleLbl="sibTrans1D1" presStyleIdx="0" presStyleCnt="10"/>
      <dgm:spPr/>
    </dgm:pt>
    <dgm:pt modelId="{38D42200-16DD-AC48-8295-A3D2306C53FE}" type="pres">
      <dgm:prSet presAssocID="{644D47FC-5D21-41C9-92F9-49919E3A64D6}" presName="node" presStyleLbl="node1" presStyleIdx="1" presStyleCnt="11">
        <dgm:presLayoutVars>
          <dgm:bulletEnabled val="1"/>
        </dgm:presLayoutVars>
      </dgm:prSet>
      <dgm:spPr/>
    </dgm:pt>
    <dgm:pt modelId="{400611E3-E42D-4741-A35D-09F467640AF4}" type="pres">
      <dgm:prSet presAssocID="{0BCE213A-3EB8-44F7-91FA-5779BF76FBF1}" presName="sibTrans" presStyleLbl="sibTrans1D1" presStyleIdx="1" presStyleCnt="10"/>
      <dgm:spPr/>
    </dgm:pt>
    <dgm:pt modelId="{3C91CE83-E692-8A4F-B7D2-276A6200461A}" type="pres">
      <dgm:prSet presAssocID="{0BCE213A-3EB8-44F7-91FA-5779BF76FBF1}" presName="connectorText" presStyleLbl="sibTrans1D1" presStyleIdx="1" presStyleCnt="10"/>
      <dgm:spPr/>
    </dgm:pt>
    <dgm:pt modelId="{A1EBFA8E-7C7D-F043-882D-665FDC09030C}" type="pres">
      <dgm:prSet presAssocID="{32BAEDE8-1E4A-4501-A695-C038474670FD}" presName="node" presStyleLbl="node1" presStyleIdx="2" presStyleCnt="11">
        <dgm:presLayoutVars>
          <dgm:bulletEnabled val="1"/>
        </dgm:presLayoutVars>
      </dgm:prSet>
      <dgm:spPr/>
    </dgm:pt>
    <dgm:pt modelId="{6686C277-FE1D-C843-A45E-C690E7A66CFC}" type="pres">
      <dgm:prSet presAssocID="{884B18E1-1102-4C27-A0B6-120F4AB1436F}" presName="sibTrans" presStyleLbl="sibTrans1D1" presStyleIdx="2" presStyleCnt="10"/>
      <dgm:spPr/>
    </dgm:pt>
    <dgm:pt modelId="{3E1763CB-7B4E-DB44-9C20-96823A6C88B9}" type="pres">
      <dgm:prSet presAssocID="{884B18E1-1102-4C27-A0B6-120F4AB1436F}" presName="connectorText" presStyleLbl="sibTrans1D1" presStyleIdx="2" presStyleCnt="10"/>
      <dgm:spPr/>
    </dgm:pt>
    <dgm:pt modelId="{62EBE82C-83D4-D04A-9DAE-41658BB8E48C}" type="pres">
      <dgm:prSet presAssocID="{479F8175-D080-43D0-A439-63FBC22DA27A}" presName="node" presStyleLbl="node1" presStyleIdx="3" presStyleCnt="11">
        <dgm:presLayoutVars>
          <dgm:bulletEnabled val="1"/>
        </dgm:presLayoutVars>
      </dgm:prSet>
      <dgm:spPr/>
    </dgm:pt>
    <dgm:pt modelId="{9808754C-144D-EC4C-AAEE-BF44E55C8BBA}" type="pres">
      <dgm:prSet presAssocID="{96E9C3D7-413D-4C0B-BB03-DD1A74DD4BC4}" presName="sibTrans" presStyleLbl="sibTrans1D1" presStyleIdx="3" presStyleCnt="10"/>
      <dgm:spPr/>
    </dgm:pt>
    <dgm:pt modelId="{7792512B-8367-3849-AE11-CAFD6A3841DD}" type="pres">
      <dgm:prSet presAssocID="{96E9C3D7-413D-4C0B-BB03-DD1A74DD4BC4}" presName="connectorText" presStyleLbl="sibTrans1D1" presStyleIdx="3" presStyleCnt="10"/>
      <dgm:spPr/>
    </dgm:pt>
    <dgm:pt modelId="{A52E2AEF-6339-8A43-AFC7-145614682584}" type="pres">
      <dgm:prSet presAssocID="{AAA09366-F4BD-4308-9F64-C830D34D4708}" presName="node" presStyleLbl="node1" presStyleIdx="4" presStyleCnt="11">
        <dgm:presLayoutVars>
          <dgm:bulletEnabled val="1"/>
        </dgm:presLayoutVars>
      </dgm:prSet>
      <dgm:spPr/>
    </dgm:pt>
    <dgm:pt modelId="{615D8837-D147-7344-89AE-A55B450B6F37}" type="pres">
      <dgm:prSet presAssocID="{3A9D1C62-F0B6-458C-B504-17700B8A6152}" presName="sibTrans" presStyleLbl="sibTrans1D1" presStyleIdx="4" presStyleCnt="10"/>
      <dgm:spPr/>
    </dgm:pt>
    <dgm:pt modelId="{3A654424-387C-5749-8B6A-F0AF1626C0D2}" type="pres">
      <dgm:prSet presAssocID="{3A9D1C62-F0B6-458C-B504-17700B8A6152}" presName="connectorText" presStyleLbl="sibTrans1D1" presStyleIdx="4" presStyleCnt="10"/>
      <dgm:spPr/>
    </dgm:pt>
    <dgm:pt modelId="{771C0BA8-D807-7D41-8F9A-47C6F0355410}" type="pres">
      <dgm:prSet presAssocID="{1FD51787-5DEB-47A9-856F-B0ADD22941FA}" presName="node" presStyleLbl="node1" presStyleIdx="5" presStyleCnt="11">
        <dgm:presLayoutVars>
          <dgm:bulletEnabled val="1"/>
        </dgm:presLayoutVars>
      </dgm:prSet>
      <dgm:spPr/>
    </dgm:pt>
    <dgm:pt modelId="{B3091B5A-5385-5E41-8878-845F0C6F1EDA}" type="pres">
      <dgm:prSet presAssocID="{4498FE83-19FB-4A88-991F-057B77DF19B6}" presName="sibTrans" presStyleLbl="sibTrans1D1" presStyleIdx="5" presStyleCnt="10"/>
      <dgm:spPr/>
    </dgm:pt>
    <dgm:pt modelId="{01E844D0-7835-C043-AB29-25BACCA1640B}" type="pres">
      <dgm:prSet presAssocID="{4498FE83-19FB-4A88-991F-057B77DF19B6}" presName="connectorText" presStyleLbl="sibTrans1D1" presStyleIdx="5" presStyleCnt="10"/>
      <dgm:spPr/>
    </dgm:pt>
    <dgm:pt modelId="{D7CD6E40-07DF-8342-A8D3-73864FA88CE6}" type="pres">
      <dgm:prSet presAssocID="{8804C527-37BF-4F49-BEF4-EF0A13AF230D}" presName="node" presStyleLbl="node1" presStyleIdx="6" presStyleCnt="11">
        <dgm:presLayoutVars>
          <dgm:bulletEnabled val="1"/>
        </dgm:presLayoutVars>
      </dgm:prSet>
      <dgm:spPr/>
    </dgm:pt>
    <dgm:pt modelId="{402915B8-D597-AA40-9F66-0D1FCFF79825}" type="pres">
      <dgm:prSet presAssocID="{9FDBD5C8-7EE3-4499-8583-D5D521AF87C3}" presName="sibTrans" presStyleLbl="sibTrans1D1" presStyleIdx="6" presStyleCnt="10"/>
      <dgm:spPr/>
    </dgm:pt>
    <dgm:pt modelId="{DE129E3D-7E06-B744-9D43-EE30524632C2}" type="pres">
      <dgm:prSet presAssocID="{9FDBD5C8-7EE3-4499-8583-D5D521AF87C3}" presName="connectorText" presStyleLbl="sibTrans1D1" presStyleIdx="6" presStyleCnt="10"/>
      <dgm:spPr/>
    </dgm:pt>
    <dgm:pt modelId="{2CF75907-3B41-5046-B160-77F5D776741C}" type="pres">
      <dgm:prSet presAssocID="{D36EEDB2-0CA2-4A9E-BDB7-4331B5A40C61}" presName="node" presStyleLbl="node1" presStyleIdx="7" presStyleCnt="11">
        <dgm:presLayoutVars>
          <dgm:bulletEnabled val="1"/>
        </dgm:presLayoutVars>
      </dgm:prSet>
      <dgm:spPr/>
    </dgm:pt>
    <dgm:pt modelId="{50F688FA-3B15-0744-96E0-00EC56AA2546}" type="pres">
      <dgm:prSet presAssocID="{4D4C0DDE-56B4-4873-8D44-51AFC31DA895}" presName="sibTrans" presStyleLbl="sibTrans1D1" presStyleIdx="7" presStyleCnt="10"/>
      <dgm:spPr/>
    </dgm:pt>
    <dgm:pt modelId="{C0F1E13D-163B-934A-85EF-809B9CD458C4}" type="pres">
      <dgm:prSet presAssocID="{4D4C0DDE-56B4-4873-8D44-51AFC31DA895}" presName="connectorText" presStyleLbl="sibTrans1D1" presStyleIdx="7" presStyleCnt="10"/>
      <dgm:spPr/>
    </dgm:pt>
    <dgm:pt modelId="{CD2BEE14-1108-724F-BA0E-9CC56D5C0AAB}" type="pres">
      <dgm:prSet presAssocID="{BB6AEAC7-00BA-45D6-9A23-F98498D053FB}" presName="node" presStyleLbl="node1" presStyleIdx="8" presStyleCnt="11">
        <dgm:presLayoutVars>
          <dgm:bulletEnabled val="1"/>
        </dgm:presLayoutVars>
      </dgm:prSet>
      <dgm:spPr/>
    </dgm:pt>
    <dgm:pt modelId="{1A9D9753-6EE3-8542-929D-EC8934D51484}" type="pres">
      <dgm:prSet presAssocID="{AEEBD058-761C-4FCF-9B02-BDBC89D520AD}" presName="sibTrans" presStyleLbl="sibTrans1D1" presStyleIdx="8" presStyleCnt="10"/>
      <dgm:spPr/>
    </dgm:pt>
    <dgm:pt modelId="{B3D0D59D-8E04-684C-AD5B-834D6ADFF902}" type="pres">
      <dgm:prSet presAssocID="{AEEBD058-761C-4FCF-9B02-BDBC89D520AD}" presName="connectorText" presStyleLbl="sibTrans1D1" presStyleIdx="8" presStyleCnt="10"/>
      <dgm:spPr/>
    </dgm:pt>
    <dgm:pt modelId="{5C98BD89-9F61-EF48-B73F-79BF0AC1E140}" type="pres">
      <dgm:prSet presAssocID="{08924D67-3AF7-4887-8492-CD7C7AEA2A7E}" presName="node" presStyleLbl="node1" presStyleIdx="9" presStyleCnt="11">
        <dgm:presLayoutVars>
          <dgm:bulletEnabled val="1"/>
        </dgm:presLayoutVars>
      </dgm:prSet>
      <dgm:spPr/>
    </dgm:pt>
    <dgm:pt modelId="{A87A35D1-3BD4-1E43-A400-EF78B4E70CE0}" type="pres">
      <dgm:prSet presAssocID="{B7C1086F-1D30-4083-A3EF-22B0053D7794}" presName="sibTrans" presStyleLbl="sibTrans1D1" presStyleIdx="9" presStyleCnt="10"/>
      <dgm:spPr/>
    </dgm:pt>
    <dgm:pt modelId="{6764F602-3BF9-7D49-BE8A-E0EEA8B06FCB}" type="pres">
      <dgm:prSet presAssocID="{B7C1086F-1D30-4083-A3EF-22B0053D7794}" presName="connectorText" presStyleLbl="sibTrans1D1" presStyleIdx="9" presStyleCnt="10"/>
      <dgm:spPr/>
    </dgm:pt>
    <dgm:pt modelId="{D93A3270-C356-5643-A309-8459C38BC2C4}" type="pres">
      <dgm:prSet presAssocID="{B90E5E7A-789B-486D-8374-877BBFDB06AE}" presName="node" presStyleLbl="node1" presStyleIdx="10" presStyleCnt="11">
        <dgm:presLayoutVars>
          <dgm:bulletEnabled val="1"/>
        </dgm:presLayoutVars>
      </dgm:prSet>
      <dgm:spPr/>
    </dgm:pt>
  </dgm:ptLst>
  <dgm:cxnLst>
    <dgm:cxn modelId="{5EF3A002-FC50-924C-AB96-30D3659BF457}" type="presOf" srcId="{0E992457-6B22-4168-9F62-E0ED24CCB965}" destId="{782F1AB6-774E-7940-95A1-CBFE15CD74BD}" srcOrd="0" destOrd="0" presId="urn:microsoft.com/office/officeart/2016/7/layout/RepeatingBendingProcessNew"/>
    <dgm:cxn modelId="{1DF9BB05-0BA2-2447-B29F-D1ED9C981C49}" type="presOf" srcId="{AAA09366-F4BD-4308-9F64-C830D34D4708}" destId="{A52E2AEF-6339-8A43-AFC7-145614682584}" srcOrd="0" destOrd="0" presId="urn:microsoft.com/office/officeart/2016/7/layout/RepeatingBendingProcessNew"/>
    <dgm:cxn modelId="{B04BD90E-9B44-4F7D-BB1A-92B39DC2D5BF}" srcId="{4877CBDB-6FE5-4EF4-B707-C43EFFDF72FE}" destId="{D36EEDB2-0CA2-4A9E-BDB7-4331B5A40C61}" srcOrd="7" destOrd="0" parTransId="{8C73D4D9-5C8B-4A73-9BF9-A6F27169B079}" sibTransId="{4D4C0DDE-56B4-4873-8D44-51AFC31DA895}"/>
    <dgm:cxn modelId="{5869FB0F-0AA5-46C1-8CC0-3D1D91F0B4EF}" srcId="{4877CBDB-6FE5-4EF4-B707-C43EFFDF72FE}" destId="{BB6AEAC7-00BA-45D6-9A23-F98498D053FB}" srcOrd="8" destOrd="0" parTransId="{6ABF8A89-C897-45DC-833E-BA985F39818D}" sibTransId="{AEEBD058-761C-4FCF-9B02-BDBC89D520AD}"/>
    <dgm:cxn modelId="{D9677E10-4582-6C48-ABFA-AF51FA244D3C}" type="presOf" srcId="{BB6AEAC7-00BA-45D6-9A23-F98498D053FB}" destId="{CD2BEE14-1108-724F-BA0E-9CC56D5C0AAB}" srcOrd="0" destOrd="0" presId="urn:microsoft.com/office/officeart/2016/7/layout/RepeatingBendingProcessNew"/>
    <dgm:cxn modelId="{A1C0E618-77A0-4357-B591-3BAFA386CE0E}" srcId="{4877CBDB-6FE5-4EF4-B707-C43EFFDF72FE}" destId="{644D47FC-5D21-41C9-92F9-49919E3A64D6}" srcOrd="1" destOrd="0" parTransId="{4B770F8D-50B4-46FB-B8A0-B32A104AACAB}" sibTransId="{0BCE213A-3EB8-44F7-91FA-5779BF76FBF1}"/>
    <dgm:cxn modelId="{9D8A041C-E5EB-9C4B-BAF7-85ED132709C2}" type="presOf" srcId="{96E9C3D7-413D-4C0B-BB03-DD1A74DD4BC4}" destId="{9808754C-144D-EC4C-AAEE-BF44E55C8BBA}" srcOrd="0" destOrd="0" presId="urn:microsoft.com/office/officeart/2016/7/layout/RepeatingBendingProcessNew"/>
    <dgm:cxn modelId="{08218621-C27B-E243-9435-76A9D21C594E}" type="presOf" srcId="{9FDBD5C8-7EE3-4499-8583-D5D521AF87C3}" destId="{402915B8-D597-AA40-9F66-0D1FCFF79825}" srcOrd="0" destOrd="0" presId="urn:microsoft.com/office/officeart/2016/7/layout/RepeatingBendingProcessNew"/>
    <dgm:cxn modelId="{2DB91E23-101B-CB48-B75F-1756713B2288}" type="presOf" srcId="{4877CBDB-6FE5-4EF4-B707-C43EFFDF72FE}" destId="{D3767104-C3F4-D046-9314-74F5E768EC66}" srcOrd="0" destOrd="0" presId="urn:microsoft.com/office/officeart/2016/7/layout/RepeatingBendingProcessNew"/>
    <dgm:cxn modelId="{DD1BD125-A64D-41A3-8D9C-830DBA9F301E}" srcId="{4877CBDB-6FE5-4EF4-B707-C43EFFDF72FE}" destId="{32BAEDE8-1E4A-4501-A695-C038474670FD}" srcOrd="2" destOrd="0" parTransId="{0EA17267-836B-432E-AFF9-572578658356}" sibTransId="{884B18E1-1102-4C27-A0B6-120F4AB1436F}"/>
    <dgm:cxn modelId="{EAEE1B4E-7C39-4E80-AF6F-A4C8B251C6EB}" srcId="{4877CBDB-6FE5-4EF4-B707-C43EFFDF72FE}" destId="{08924D67-3AF7-4887-8492-CD7C7AEA2A7E}" srcOrd="9" destOrd="0" parTransId="{057E48D1-20F5-4DE0-8007-369A1586D1C1}" sibTransId="{B7C1086F-1D30-4083-A3EF-22B0053D7794}"/>
    <dgm:cxn modelId="{0A724B4E-50B7-2E4D-A2EC-A648AF1AF264}" type="presOf" srcId="{1C2C0E7D-8A54-40FC-B297-7C9494165DB7}" destId="{EF3B8BB1-D87A-844F-ABBB-7859E8EAB930}" srcOrd="1" destOrd="0" presId="urn:microsoft.com/office/officeart/2016/7/layout/RepeatingBendingProcessNew"/>
    <dgm:cxn modelId="{1AEB635F-95A7-2F4B-AC25-C24E0F0B53FD}" type="presOf" srcId="{1C2C0E7D-8A54-40FC-B297-7C9494165DB7}" destId="{BB81F86F-A174-3E4C-BAD7-1B88A2FF2C3B}" srcOrd="0" destOrd="0" presId="urn:microsoft.com/office/officeart/2016/7/layout/RepeatingBendingProcessNew"/>
    <dgm:cxn modelId="{DD237465-D779-5A4A-8B33-012190A4791D}" type="presOf" srcId="{4D4C0DDE-56B4-4873-8D44-51AFC31DA895}" destId="{C0F1E13D-163B-934A-85EF-809B9CD458C4}" srcOrd="1" destOrd="0" presId="urn:microsoft.com/office/officeart/2016/7/layout/RepeatingBendingProcessNew"/>
    <dgm:cxn modelId="{C3E02066-5422-4D0D-97B7-FF4FBC98B46A}" srcId="{4877CBDB-6FE5-4EF4-B707-C43EFFDF72FE}" destId="{8804C527-37BF-4F49-BEF4-EF0A13AF230D}" srcOrd="6" destOrd="0" parTransId="{E8B92D01-14C3-4E04-97D1-FFFB706ACF9A}" sibTransId="{9FDBD5C8-7EE3-4499-8583-D5D521AF87C3}"/>
    <dgm:cxn modelId="{54E8C66A-757E-7046-9493-A93DDB7E6DE1}" type="presOf" srcId="{3A9D1C62-F0B6-458C-B504-17700B8A6152}" destId="{615D8837-D147-7344-89AE-A55B450B6F37}" srcOrd="0" destOrd="0" presId="urn:microsoft.com/office/officeart/2016/7/layout/RepeatingBendingProcessNew"/>
    <dgm:cxn modelId="{A9F7B76B-C958-E842-9E60-6A39256DAFFF}" type="presOf" srcId="{644D47FC-5D21-41C9-92F9-49919E3A64D6}" destId="{38D42200-16DD-AC48-8295-A3D2306C53FE}" srcOrd="0" destOrd="0" presId="urn:microsoft.com/office/officeart/2016/7/layout/RepeatingBendingProcessNew"/>
    <dgm:cxn modelId="{AF812E6C-FA0B-D142-AEEA-BABD6F759911}" type="presOf" srcId="{8804C527-37BF-4F49-BEF4-EF0A13AF230D}" destId="{D7CD6E40-07DF-8342-A8D3-73864FA88CE6}" srcOrd="0" destOrd="0" presId="urn:microsoft.com/office/officeart/2016/7/layout/RepeatingBendingProcessNew"/>
    <dgm:cxn modelId="{B1BC3F70-67AC-F148-9ACE-E34857B4B61F}" type="presOf" srcId="{4498FE83-19FB-4A88-991F-057B77DF19B6}" destId="{01E844D0-7835-C043-AB29-25BACCA1640B}" srcOrd="1" destOrd="0" presId="urn:microsoft.com/office/officeart/2016/7/layout/RepeatingBendingProcessNew"/>
    <dgm:cxn modelId="{B1C71680-80AD-DA4F-8EA0-3CCA686B78F0}" type="presOf" srcId="{1FD51787-5DEB-47A9-856F-B0ADD22941FA}" destId="{771C0BA8-D807-7D41-8F9A-47C6F0355410}" srcOrd="0" destOrd="0" presId="urn:microsoft.com/office/officeart/2016/7/layout/RepeatingBendingProcessNew"/>
    <dgm:cxn modelId="{4FD74E86-96BE-164A-86E0-487FFC0182B4}" type="presOf" srcId="{AEEBD058-761C-4FCF-9B02-BDBC89D520AD}" destId="{B3D0D59D-8E04-684C-AD5B-834D6ADFF902}" srcOrd="1" destOrd="0" presId="urn:microsoft.com/office/officeart/2016/7/layout/RepeatingBendingProcessNew"/>
    <dgm:cxn modelId="{5073F38E-77A5-4CD0-8260-536B708460D9}" srcId="{4877CBDB-6FE5-4EF4-B707-C43EFFDF72FE}" destId="{B90E5E7A-789B-486D-8374-877BBFDB06AE}" srcOrd="10" destOrd="0" parTransId="{43661283-C3DB-4580-B95D-95846010250A}" sibTransId="{D2E45C59-2DDF-48C5-9DE2-946719FB11F7}"/>
    <dgm:cxn modelId="{76EA139D-F837-4379-A725-C30DC9B483FA}" srcId="{4877CBDB-6FE5-4EF4-B707-C43EFFDF72FE}" destId="{AAA09366-F4BD-4308-9F64-C830D34D4708}" srcOrd="4" destOrd="0" parTransId="{2AB115E0-EC06-47CA-BB60-BC6ABE5E8A70}" sibTransId="{3A9D1C62-F0B6-458C-B504-17700B8A6152}"/>
    <dgm:cxn modelId="{155193A1-94C3-4440-BDD4-49FB76FFF9BB}" type="presOf" srcId="{4498FE83-19FB-4A88-991F-057B77DF19B6}" destId="{B3091B5A-5385-5E41-8878-845F0C6F1EDA}" srcOrd="0" destOrd="0" presId="urn:microsoft.com/office/officeart/2016/7/layout/RepeatingBendingProcessNew"/>
    <dgm:cxn modelId="{01D972A8-1531-194C-ABD4-C0487B4A2C48}" type="presOf" srcId="{479F8175-D080-43D0-A439-63FBC22DA27A}" destId="{62EBE82C-83D4-D04A-9DAE-41658BB8E48C}" srcOrd="0" destOrd="0" presId="urn:microsoft.com/office/officeart/2016/7/layout/RepeatingBendingProcessNew"/>
    <dgm:cxn modelId="{50A5F3AB-67E1-244D-BF51-FE9C408F8D45}" type="presOf" srcId="{B7C1086F-1D30-4083-A3EF-22B0053D7794}" destId="{6764F602-3BF9-7D49-BE8A-E0EEA8B06FCB}" srcOrd="1" destOrd="0" presId="urn:microsoft.com/office/officeart/2016/7/layout/RepeatingBendingProcessNew"/>
    <dgm:cxn modelId="{D0F1A5B6-0DFF-6144-8892-6ECC34C02711}" type="presOf" srcId="{4D4C0DDE-56B4-4873-8D44-51AFC31DA895}" destId="{50F688FA-3B15-0744-96E0-00EC56AA2546}" srcOrd="0" destOrd="0" presId="urn:microsoft.com/office/officeart/2016/7/layout/RepeatingBendingProcessNew"/>
    <dgm:cxn modelId="{243170C0-930B-0647-944E-D6A675ED51D7}" type="presOf" srcId="{0BCE213A-3EB8-44F7-91FA-5779BF76FBF1}" destId="{400611E3-E42D-4741-A35D-09F467640AF4}" srcOrd="0" destOrd="0" presId="urn:microsoft.com/office/officeart/2016/7/layout/RepeatingBendingProcessNew"/>
    <dgm:cxn modelId="{F0FA24C2-4612-3A42-96B6-5A53224F44C8}" type="presOf" srcId="{B7C1086F-1D30-4083-A3EF-22B0053D7794}" destId="{A87A35D1-3BD4-1E43-A400-EF78B4E70CE0}" srcOrd="0" destOrd="0" presId="urn:microsoft.com/office/officeart/2016/7/layout/RepeatingBendingProcessNew"/>
    <dgm:cxn modelId="{156D0AC3-7ED0-D540-BEA2-45B531B26BEA}" type="presOf" srcId="{884B18E1-1102-4C27-A0B6-120F4AB1436F}" destId="{3E1763CB-7B4E-DB44-9C20-96823A6C88B9}" srcOrd="1" destOrd="0" presId="urn:microsoft.com/office/officeart/2016/7/layout/RepeatingBendingProcessNew"/>
    <dgm:cxn modelId="{AE95BAC3-8BBF-C440-8F25-6E2093B7C26B}" type="presOf" srcId="{AEEBD058-761C-4FCF-9B02-BDBC89D520AD}" destId="{1A9D9753-6EE3-8542-929D-EC8934D51484}" srcOrd="0" destOrd="0" presId="urn:microsoft.com/office/officeart/2016/7/layout/RepeatingBendingProcessNew"/>
    <dgm:cxn modelId="{C3D0F2C7-EF92-8A47-8594-EB213862FE6D}" type="presOf" srcId="{32BAEDE8-1E4A-4501-A695-C038474670FD}" destId="{A1EBFA8E-7C7D-F043-882D-665FDC09030C}" srcOrd="0" destOrd="0" presId="urn:microsoft.com/office/officeart/2016/7/layout/RepeatingBendingProcessNew"/>
    <dgm:cxn modelId="{B07A6CCC-E984-994B-88BC-9486F5B503EA}" type="presOf" srcId="{884B18E1-1102-4C27-A0B6-120F4AB1436F}" destId="{6686C277-FE1D-C843-A45E-C690E7A66CFC}" srcOrd="0" destOrd="0" presId="urn:microsoft.com/office/officeart/2016/7/layout/RepeatingBendingProcessNew"/>
    <dgm:cxn modelId="{90CE80CD-3F45-42BF-AC27-AE6B7004B67B}" srcId="{4877CBDB-6FE5-4EF4-B707-C43EFFDF72FE}" destId="{1FD51787-5DEB-47A9-856F-B0ADD22941FA}" srcOrd="5" destOrd="0" parTransId="{D11ACC01-997C-40BC-AA94-F4A76E1FC3BA}" sibTransId="{4498FE83-19FB-4A88-991F-057B77DF19B6}"/>
    <dgm:cxn modelId="{200B86CD-8512-4C21-8C7B-902E950F4D33}" srcId="{4877CBDB-6FE5-4EF4-B707-C43EFFDF72FE}" destId="{0E992457-6B22-4168-9F62-E0ED24CCB965}" srcOrd="0" destOrd="0" parTransId="{32B34615-65F4-47BF-98E6-ACD3D3481A12}" sibTransId="{1C2C0E7D-8A54-40FC-B297-7C9494165DB7}"/>
    <dgm:cxn modelId="{AA55A0D2-CC2C-4809-B943-2EAA7482FFCE}" srcId="{4877CBDB-6FE5-4EF4-B707-C43EFFDF72FE}" destId="{479F8175-D080-43D0-A439-63FBC22DA27A}" srcOrd="3" destOrd="0" parTransId="{E4EEC3AB-2C7E-45FE-B836-8C2FD55C8112}" sibTransId="{96E9C3D7-413D-4C0B-BB03-DD1A74DD4BC4}"/>
    <dgm:cxn modelId="{83239DD9-7620-3349-9EE6-E1950E1EEF0B}" type="presOf" srcId="{08924D67-3AF7-4887-8492-CD7C7AEA2A7E}" destId="{5C98BD89-9F61-EF48-B73F-79BF0AC1E140}" srcOrd="0" destOrd="0" presId="urn:microsoft.com/office/officeart/2016/7/layout/RepeatingBendingProcessNew"/>
    <dgm:cxn modelId="{7CC4C7EA-4367-0B44-ACFF-6469A3AEEAF8}" type="presOf" srcId="{D36EEDB2-0CA2-4A9E-BDB7-4331B5A40C61}" destId="{2CF75907-3B41-5046-B160-77F5D776741C}" srcOrd="0" destOrd="0" presId="urn:microsoft.com/office/officeart/2016/7/layout/RepeatingBendingProcessNew"/>
    <dgm:cxn modelId="{900DA2EC-B67F-BB42-AA7E-8519897781EA}" type="presOf" srcId="{3A9D1C62-F0B6-458C-B504-17700B8A6152}" destId="{3A654424-387C-5749-8B6A-F0AF1626C0D2}" srcOrd="1" destOrd="0" presId="urn:microsoft.com/office/officeart/2016/7/layout/RepeatingBendingProcessNew"/>
    <dgm:cxn modelId="{AB4AD7F3-804A-9349-86C5-8FDEBCE1B8AF}" type="presOf" srcId="{9FDBD5C8-7EE3-4499-8583-D5D521AF87C3}" destId="{DE129E3D-7E06-B744-9D43-EE30524632C2}" srcOrd="1" destOrd="0" presId="urn:microsoft.com/office/officeart/2016/7/layout/RepeatingBendingProcessNew"/>
    <dgm:cxn modelId="{181855FA-1B6C-2441-966D-3CA93F54A135}" type="presOf" srcId="{96E9C3D7-413D-4C0B-BB03-DD1A74DD4BC4}" destId="{7792512B-8367-3849-AE11-CAFD6A3841DD}" srcOrd="1" destOrd="0" presId="urn:microsoft.com/office/officeart/2016/7/layout/RepeatingBendingProcessNew"/>
    <dgm:cxn modelId="{17D517FD-6430-F046-95BE-F9A4F0E3ECFB}" type="presOf" srcId="{0BCE213A-3EB8-44F7-91FA-5779BF76FBF1}" destId="{3C91CE83-E692-8A4F-B7D2-276A6200461A}" srcOrd="1" destOrd="0" presId="urn:microsoft.com/office/officeart/2016/7/layout/RepeatingBendingProcessNew"/>
    <dgm:cxn modelId="{1AA6C8FE-2A58-2F48-A280-56693B89D8E8}" type="presOf" srcId="{B90E5E7A-789B-486D-8374-877BBFDB06AE}" destId="{D93A3270-C356-5643-A309-8459C38BC2C4}" srcOrd="0" destOrd="0" presId="urn:microsoft.com/office/officeart/2016/7/layout/RepeatingBendingProcessNew"/>
    <dgm:cxn modelId="{B52743F1-FB8C-E544-8106-E90A4418AEDF}" type="presParOf" srcId="{D3767104-C3F4-D046-9314-74F5E768EC66}" destId="{782F1AB6-774E-7940-95A1-CBFE15CD74BD}" srcOrd="0" destOrd="0" presId="urn:microsoft.com/office/officeart/2016/7/layout/RepeatingBendingProcessNew"/>
    <dgm:cxn modelId="{5C4DE505-789E-E340-AA22-E0668DD32677}" type="presParOf" srcId="{D3767104-C3F4-D046-9314-74F5E768EC66}" destId="{BB81F86F-A174-3E4C-BAD7-1B88A2FF2C3B}" srcOrd="1" destOrd="0" presId="urn:microsoft.com/office/officeart/2016/7/layout/RepeatingBendingProcessNew"/>
    <dgm:cxn modelId="{14D30DEF-F995-234C-86E5-656AE0175900}" type="presParOf" srcId="{BB81F86F-A174-3E4C-BAD7-1B88A2FF2C3B}" destId="{EF3B8BB1-D87A-844F-ABBB-7859E8EAB930}" srcOrd="0" destOrd="0" presId="urn:microsoft.com/office/officeart/2016/7/layout/RepeatingBendingProcessNew"/>
    <dgm:cxn modelId="{38D78E0E-3F75-C048-84A3-8E895491228F}" type="presParOf" srcId="{D3767104-C3F4-D046-9314-74F5E768EC66}" destId="{38D42200-16DD-AC48-8295-A3D2306C53FE}" srcOrd="2" destOrd="0" presId="urn:microsoft.com/office/officeart/2016/7/layout/RepeatingBendingProcessNew"/>
    <dgm:cxn modelId="{DC7D7022-75A7-434B-836E-D51E7E28232E}" type="presParOf" srcId="{D3767104-C3F4-D046-9314-74F5E768EC66}" destId="{400611E3-E42D-4741-A35D-09F467640AF4}" srcOrd="3" destOrd="0" presId="urn:microsoft.com/office/officeart/2016/7/layout/RepeatingBendingProcessNew"/>
    <dgm:cxn modelId="{B623A301-1E25-8947-9592-E24DA5D0E4A8}" type="presParOf" srcId="{400611E3-E42D-4741-A35D-09F467640AF4}" destId="{3C91CE83-E692-8A4F-B7D2-276A6200461A}" srcOrd="0" destOrd="0" presId="urn:microsoft.com/office/officeart/2016/7/layout/RepeatingBendingProcessNew"/>
    <dgm:cxn modelId="{9C61203B-B12C-8C4C-9C30-9C417EDD5217}" type="presParOf" srcId="{D3767104-C3F4-D046-9314-74F5E768EC66}" destId="{A1EBFA8E-7C7D-F043-882D-665FDC09030C}" srcOrd="4" destOrd="0" presId="urn:microsoft.com/office/officeart/2016/7/layout/RepeatingBendingProcessNew"/>
    <dgm:cxn modelId="{E773581C-61A0-8843-B08D-8AF747F83DC1}" type="presParOf" srcId="{D3767104-C3F4-D046-9314-74F5E768EC66}" destId="{6686C277-FE1D-C843-A45E-C690E7A66CFC}" srcOrd="5" destOrd="0" presId="urn:microsoft.com/office/officeart/2016/7/layout/RepeatingBendingProcessNew"/>
    <dgm:cxn modelId="{09AD53E0-F585-6C4B-BB91-866E22373F73}" type="presParOf" srcId="{6686C277-FE1D-C843-A45E-C690E7A66CFC}" destId="{3E1763CB-7B4E-DB44-9C20-96823A6C88B9}" srcOrd="0" destOrd="0" presId="urn:microsoft.com/office/officeart/2016/7/layout/RepeatingBendingProcessNew"/>
    <dgm:cxn modelId="{C82183D1-9974-F141-93D2-B5278D3E1176}" type="presParOf" srcId="{D3767104-C3F4-D046-9314-74F5E768EC66}" destId="{62EBE82C-83D4-D04A-9DAE-41658BB8E48C}" srcOrd="6" destOrd="0" presId="urn:microsoft.com/office/officeart/2016/7/layout/RepeatingBendingProcessNew"/>
    <dgm:cxn modelId="{36A27C44-8525-914F-9588-8E5AAF35240F}" type="presParOf" srcId="{D3767104-C3F4-D046-9314-74F5E768EC66}" destId="{9808754C-144D-EC4C-AAEE-BF44E55C8BBA}" srcOrd="7" destOrd="0" presId="urn:microsoft.com/office/officeart/2016/7/layout/RepeatingBendingProcessNew"/>
    <dgm:cxn modelId="{9791BE82-6599-054E-BE7A-EA533882383B}" type="presParOf" srcId="{9808754C-144D-EC4C-AAEE-BF44E55C8BBA}" destId="{7792512B-8367-3849-AE11-CAFD6A3841DD}" srcOrd="0" destOrd="0" presId="urn:microsoft.com/office/officeart/2016/7/layout/RepeatingBendingProcessNew"/>
    <dgm:cxn modelId="{9C3DE82F-1616-8D44-8064-C7291E3392EE}" type="presParOf" srcId="{D3767104-C3F4-D046-9314-74F5E768EC66}" destId="{A52E2AEF-6339-8A43-AFC7-145614682584}" srcOrd="8" destOrd="0" presId="urn:microsoft.com/office/officeart/2016/7/layout/RepeatingBendingProcessNew"/>
    <dgm:cxn modelId="{10C3C91E-402F-E04E-A06D-1503AD3A73B8}" type="presParOf" srcId="{D3767104-C3F4-D046-9314-74F5E768EC66}" destId="{615D8837-D147-7344-89AE-A55B450B6F37}" srcOrd="9" destOrd="0" presId="urn:microsoft.com/office/officeart/2016/7/layout/RepeatingBendingProcessNew"/>
    <dgm:cxn modelId="{39ADF428-E49D-C145-93B1-CF02C34C5E39}" type="presParOf" srcId="{615D8837-D147-7344-89AE-A55B450B6F37}" destId="{3A654424-387C-5749-8B6A-F0AF1626C0D2}" srcOrd="0" destOrd="0" presId="urn:microsoft.com/office/officeart/2016/7/layout/RepeatingBendingProcessNew"/>
    <dgm:cxn modelId="{ED86BB11-8BCE-D941-9C9C-94C6B5557B00}" type="presParOf" srcId="{D3767104-C3F4-D046-9314-74F5E768EC66}" destId="{771C0BA8-D807-7D41-8F9A-47C6F0355410}" srcOrd="10" destOrd="0" presId="urn:microsoft.com/office/officeart/2016/7/layout/RepeatingBendingProcessNew"/>
    <dgm:cxn modelId="{457EAE7A-8C56-E446-BD67-629FEC8AB0DC}" type="presParOf" srcId="{D3767104-C3F4-D046-9314-74F5E768EC66}" destId="{B3091B5A-5385-5E41-8878-845F0C6F1EDA}" srcOrd="11" destOrd="0" presId="urn:microsoft.com/office/officeart/2016/7/layout/RepeatingBendingProcessNew"/>
    <dgm:cxn modelId="{28FD3D64-C0AC-5B49-9960-2146135BBA2B}" type="presParOf" srcId="{B3091B5A-5385-5E41-8878-845F0C6F1EDA}" destId="{01E844D0-7835-C043-AB29-25BACCA1640B}" srcOrd="0" destOrd="0" presId="urn:microsoft.com/office/officeart/2016/7/layout/RepeatingBendingProcessNew"/>
    <dgm:cxn modelId="{308A2BE0-53C1-7748-9FAF-6853AD427021}" type="presParOf" srcId="{D3767104-C3F4-D046-9314-74F5E768EC66}" destId="{D7CD6E40-07DF-8342-A8D3-73864FA88CE6}" srcOrd="12" destOrd="0" presId="urn:microsoft.com/office/officeart/2016/7/layout/RepeatingBendingProcessNew"/>
    <dgm:cxn modelId="{CDDE9ECE-DE2F-014A-86FF-5B36C84140FC}" type="presParOf" srcId="{D3767104-C3F4-D046-9314-74F5E768EC66}" destId="{402915B8-D597-AA40-9F66-0D1FCFF79825}" srcOrd="13" destOrd="0" presId="urn:microsoft.com/office/officeart/2016/7/layout/RepeatingBendingProcessNew"/>
    <dgm:cxn modelId="{9315A94E-24DC-0A47-A162-140EA1FCBF57}" type="presParOf" srcId="{402915B8-D597-AA40-9F66-0D1FCFF79825}" destId="{DE129E3D-7E06-B744-9D43-EE30524632C2}" srcOrd="0" destOrd="0" presId="urn:microsoft.com/office/officeart/2016/7/layout/RepeatingBendingProcessNew"/>
    <dgm:cxn modelId="{4EF0BB3F-2E98-0544-84F7-9AB5FE10688E}" type="presParOf" srcId="{D3767104-C3F4-D046-9314-74F5E768EC66}" destId="{2CF75907-3B41-5046-B160-77F5D776741C}" srcOrd="14" destOrd="0" presId="urn:microsoft.com/office/officeart/2016/7/layout/RepeatingBendingProcessNew"/>
    <dgm:cxn modelId="{FCEA8837-E9A0-DA49-9AB0-F9DF6AC12641}" type="presParOf" srcId="{D3767104-C3F4-D046-9314-74F5E768EC66}" destId="{50F688FA-3B15-0744-96E0-00EC56AA2546}" srcOrd="15" destOrd="0" presId="urn:microsoft.com/office/officeart/2016/7/layout/RepeatingBendingProcessNew"/>
    <dgm:cxn modelId="{BF968E10-94F6-8445-977B-AF2D0901AC8A}" type="presParOf" srcId="{50F688FA-3B15-0744-96E0-00EC56AA2546}" destId="{C0F1E13D-163B-934A-85EF-809B9CD458C4}" srcOrd="0" destOrd="0" presId="urn:microsoft.com/office/officeart/2016/7/layout/RepeatingBendingProcessNew"/>
    <dgm:cxn modelId="{9AACC5C7-BEF7-6D46-B815-F2C299E28185}" type="presParOf" srcId="{D3767104-C3F4-D046-9314-74F5E768EC66}" destId="{CD2BEE14-1108-724F-BA0E-9CC56D5C0AAB}" srcOrd="16" destOrd="0" presId="urn:microsoft.com/office/officeart/2016/7/layout/RepeatingBendingProcessNew"/>
    <dgm:cxn modelId="{5196942F-E61F-DB4F-836D-8E6AE80327AC}" type="presParOf" srcId="{D3767104-C3F4-D046-9314-74F5E768EC66}" destId="{1A9D9753-6EE3-8542-929D-EC8934D51484}" srcOrd="17" destOrd="0" presId="urn:microsoft.com/office/officeart/2016/7/layout/RepeatingBendingProcessNew"/>
    <dgm:cxn modelId="{D9AF36CD-A9D4-CB4F-821E-98D7E00E15A1}" type="presParOf" srcId="{1A9D9753-6EE3-8542-929D-EC8934D51484}" destId="{B3D0D59D-8E04-684C-AD5B-834D6ADFF902}" srcOrd="0" destOrd="0" presId="urn:microsoft.com/office/officeart/2016/7/layout/RepeatingBendingProcessNew"/>
    <dgm:cxn modelId="{5C0A1CD6-BCA8-894F-9277-22BB580CAF62}" type="presParOf" srcId="{D3767104-C3F4-D046-9314-74F5E768EC66}" destId="{5C98BD89-9F61-EF48-B73F-79BF0AC1E140}" srcOrd="18" destOrd="0" presId="urn:microsoft.com/office/officeart/2016/7/layout/RepeatingBendingProcessNew"/>
    <dgm:cxn modelId="{6C011D84-269E-3247-AFAE-8259A12FFADD}" type="presParOf" srcId="{D3767104-C3F4-D046-9314-74F5E768EC66}" destId="{A87A35D1-3BD4-1E43-A400-EF78B4E70CE0}" srcOrd="19" destOrd="0" presId="urn:microsoft.com/office/officeart/2016/7/layout/RepeatingBendingProcessNew"/>
    <dgm:cxn modelId="{D384390B-6DBB-8C4B-A37E-617C422233F2}" type="presParOf" srcId="{A87A35D1-3BD4-1E43-A400-EF78B4E70CE0}" destId="{6764F602-3BF9-7D49-BE8A-E0EEA8B06FCB}" srcOrd="0" destOrd="0" presId="urn:microsoft.com/office/officeart/2016/7/layout/RepeatingBendingProcessNew"/>
    <dgm:cxn modelId="{1BADAD86-D4B1-F149-A0A7-114A56546578}" type="presParOf" srcId="{D3767104-C3F4-D046-9314-74F5E768EC66}" destId="{D93A3270-C356-5643-A309-8459C38BC2C4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1F86F-A174-3E4C-BAD7-1B88A2FF2C3B}">
      <dsp:nvSpPr>
        <dsp:cNvPr id="0" name=""/>
        <dsp:cNvSpPr/>
      </dsp:nvSpPr>
      <dsp:spPr>
        <a:xfrm>
          <a:off x="2024833" y="560235"/>
          <a:ext cx="4315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5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29050" y="603642"/>
        <a:ext cx="23107" cy="4625"/>
      </dsp:txXfrm>
    </dsp:sp>
    <dsp:sp modelId="{782F1AB6-774E-7940-95A1-CBFE15CD74BD}">
      <dsp:nvSpPr>
        <dsp:cNvPr id="0" name=""/>
        <dsp:cNvSpPr/>
      </dsp:nvSpPr>
      <dsp:spPr>
        <a:xfrm>
          <a:off x="17317" y="3161"/>
          <a:ext cx="2009315" cy="120558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58" tIns="103349" rIns="98458" bIns="10334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Who is your organisation?</a:t>
          </a:r>
          <a:endParaRPr lang="en-US" sz="1600" kern="1200" dirty="0"/>
        </a:p>
      </dsp:txBody>
      <dsp:txXfrm>
        <a:off x="17317" y="3161"/>
        <a:ext cx="2009315" cy="1205589"/>
      </dsp:txXfrm>
    </dsp:sp>
    <dsp:sp modelId="{400611E3-E42D-4741-A35D-09F467640AF4}">
      <dsp:nvSpPr>
        <dsp:cNvPr id="0" name=""/>
        <dsp:cNvSpPr/>
      </dsp:nvSpPr>
      <dsp:spPr>
        <a:xfrm>
          <a:off x="4496291" y="560235"/>
          <a:ext cx="4315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5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00508" y="603642"/>
        <a:ext cx="23107" cy="4625"/>
      </dsp:txXfrm>
    </dsp:sp>
    <dsp:sp modelId="{38D42200-16DD-AC48-8295-A3D2306C53FE}">
      <dsp:nvSpPr>
        <dsp:cNvPr id="0" name=""/>
        <dsp:cNvSpPr/>
      </dsp:nvSpPr>
      <dsp:spPr>
        <a:xfrm>
          <a:off x="2488775" y="3161"/>
          <a:ext cx="2009315" cy="120558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58" tIns="103349" rIns="98458" bIns="10334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What do you want to do</a:t>
          </a:r>
          <a:r>
            <a:rPr lang="en-AU" sz="1200" kern="1200" dirty="0"/>
            <a:t>?</a:t>
          </a:r>
          <a:endParaRPr lang="en-US" sz="1200" kern="1200" dirty="0"/>
        </a:p>
      </dsp:txBody>
      <dsp:txXfrm>
        <a:off x="2488775" y="3161"/>
        <a:ext cx="2009315" cy="1205589"/>
      </dsp:txXfrm>
    </dsp:sp>
    <dsp:sp modelId="{6686C277-FE1D-C843-A45E-C690E7A66CFC}">
      <dsp:nvSpPr>
        <dsp:cNvPr id="0" name=""/>
        <dsp:cNvSpPr/>
      </dsp:nvSpPr>
      <dsp:spPr>
        <a:xfrm>
          <a:off x="6967749" y="560235"/>
          <a:ext cx="4315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5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71966" y="603642"/>
        <a:ext cx="23107" cy="4625"/>
      </dsp:txXfrm>
    </dsp:sp>
    <dsp:sp modelId="{A1EBFA8E-7C7D-F043-882D-665FDC09030C}">
      <dsp:nvSpPr>
        <dsp:cNvPr id="0" name=""/>
        <dsp:cNvSpPr/>
      </dsp:nvSpPr>
      <dsp:spPr>
        <a:xfrm>
          <a:off x="4960233" y="3161"/>
          <a:ext cx="2009315" cy="120558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58" tIns="103349" rIns="98458" bIns="10334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What evidence do you have that it is needed/can be achieved?</a:t>
          </a:r>
          <a:endParaRPr lang="en-US" sz="1600" kern="1200" dirty="0"/>
        </a:p>
      </dsp:txBody>
      <dsp:txXfrm>
        <a:off x="4960233" y="3161"/>
        <a:ext cx="2009315" cy="1205589"/>
      </dsp:txXfrm>
    </dsp:sp>
    <dsp:sp modelId="{9808754C-144D-EC4C-AAEE-BF44E55C8BBA}">
      <dsp:nvSpPr>
        <dsp:cNvPr id="0" name=""/>
        <dsp:cNvSpPr/>
      </dsp:nvSpPr>
      <dsp:spPr>
        <a:xfrm>
          <a:off x="1021975" y="1206950"/>
          <a:ext cx="7414373" cy="431542"/>
        </a:xfrm>
        <a:custGeom>
          <a:avLst/>
          <a:gdLst/>
          <a:ahLst/>
          <a:cxnLst/>
          <a:rect l="0" t="0" r="0" b="0"/>
          <a:pathLst>
            <a:path>
              <a:moveTo>
                <a:pt x="7414373" y="0"/>
              </a:moveTo>
              <a:lnTo>
                <a:pt x="7414373" y="232871"/>
              </a:lnTo>
              <a:lnTo>
                <a:pt x="0" y="232871"/>
              </a:lnTo>
              <a:lnTo>
                <a:pt x="0" y="43154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43443" y="1420408"/>
        <a:ext cx="371438" cy="4625"/>
      </dsp:txXfrm>
    </dsp:sp>
    <dsp:sp modelId="{62EBE82C-83D4-D04A-9DAE-41658BB8E48C}">
      <dsp:nvSpPr>
        <dsp:cNvPr id="0" name=""/>
        <dsp:cNvSpPr/>
      </dsp:nvSpPr>
      <dsp:spPr>
        <a:xfrm>
          <a:off x="7431691" y="3161"/>
          <a:ext cx="2009315" cy="120558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58" tIns="103349" rIns="98458" bIns="10334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What do you expect to achieve, what is the impact of the activity on the wider community</a:t>
          </a:r>
          <a:r>
            <a:rPr lang="en-AU" sz="1200" kern="1200" dirty="0"/>
            <a:t>? </a:t>
          </a:r>
          <a:endParaRPr lang="en-US" sz="1200" kern="1200" dirty="0"/>
        </a:p>
      </dsp:txBody>
      <dsp:txXfrm>
        <a:off x="7431691" y="3161"/>
        <a:ext cx="2009315" cy="1205589"/>
      </dsp:txXfrm>
    </dsp:sp>
    <dsp:sp modelId="{615D8837-D147-7344-89AE-A55B450B6F37}">
      <dsp:nvSpPr>
        <dsp:cNvPr id="0" name=""/>
        <dsp:cNvSpPr/>
      </dsp:nvSpPr>
      <dsp:spPr>
        <a:xfrm>
          <a:off x="2024833" y="2227967"/>
          <a:ext cx="4315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5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29050" y="2271374"/>
        <a:ext cx="23107" cy="4625"/>
      </dsp:txXfrm>
    </dsp:sp>
    <dsp:sp modelId="{A52E2AEF-6339-8A43-AFC7-145614682584}">
      <dsp:nvSpPr>
        <dsp:cNvPr id="0" name=""/>
        <dsp:cNvSpPr/>
      </dsp:nvSpPr>
      <dsp:spPr>
        <a:xfrm>
          <a:off x="17317" y="1670892"/>
          <a:ext cx="2009315" cy="120558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58" tIns="103349" rIns="98458" bIns="10334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What innovations will it provide?</a:t>
          </a:r>
          <a:endParaRPr lang="en-US" sz="1600" kern="1200" dirty="0"/>
        </a:p>
      </dsp:txBody>
      <dsp:txXfrm>
        <a:off x="17317" y="1670892"/>
        <a:ext cx="2009315" cy="1205589"/>
      </dsp:txXfrm>
    </dsp:sp>
    <dsp:sp modelId="{B3091B5A-5385-5E41-8878-845F0C6F1EDA}">
      <dsp:nvSpPr>
        <dsp:cNvPr id="0" name=""/>
        <dsp:cNvSpPr/>
      </dsp:nvSpPr>
      <dsp:spPr>
        <a:xfrm>
          <a:off x="4496291" y="2227967"/>
          <a:ext cx="4315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5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00508" y="2271374"/>
        <a:ext cx="23107" cy="4625"/>
      </dsp:txXfrm>
    </dsp:sp>
    <dsp:sp modelId="{771C0BA8-D807-7D41-8F9A-47C6F0355410}">
      <dsp:nvSpPr>
        <dsp:cNvPr id="0" name=""/>
        <dsp:cNvSpPr/>
      </dsp:nvSpPr>
      <dsp:spPr>
        <a:xfrm>
          <a:off x="2488775" y="1670892"/>
          <a:ext cx="2009315" cy="120558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58" tIns="103349" rIns="98458" bIns="10334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How much will it cost?</a:t>
          </a:r>
          <a:endParaRPr lang="en-US" sz="1600" kern="1200" dirty="0"/>
        </a:p>
      </dsp:txBody>
      <dsp:txXfrm>
        <a:off x="2488775" y="1670892"/>
        <a:ext cx="2009315" cy="1205589"/>
      </dsp:txXfrm>
    </dsp:sp>
    <dsp:sp modelId="{402915B8-D597-AA40-9F66-0D1FCFF79825}">
      <dsp:nvSpPr>
        <dsp:cNvPr id="0" name=""/>
        <dsp:cNvSpPr/>
      </dsp:nvSpPr>
      <dsp:spPr>
        <a:xfrm>
          <a:off x="6967749" y="2227967"/>
          <a:ext cx="4315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5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71966" y="2271374"/>
        <a:ext cx="23107" cy="4625"/>
      </dsp:txXfrm>
    </dsp:sp>
    <dsp:sp modelId="{D7CD6E40-07DF-8342-A8D3-73864FA88CE6}">
      <dsp:nvSpPr>
        <dsp:cNvPr id="0" name=""/>
        <dsp:cNvSpPr/>
      </dsp:nvSpPr>
      <dsp:spPr>
        <a:xfrm>
          <a:off x="4960233" y="1670892"/>
          <a:ext cx="2009315" cy="120558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58" tIns="103349" rIns="98458" bIns="10334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How much do you want from the grant</a:t>
          </a:r>
          <a:r>
            <a:rPr lang="en-AU" sz="1500" kern="1200" dirty="0"/>
            <a:t>? </a:t>
          </a:r>
          <a:endParaRPr lang="en-US" sz="1500" kern="1200" dirty="0"/>
        </a:p>
      </dsp:txBody>
      <dsp:txXfrm>
        <a:off x="4960233" y="1670892"/>
        <a:ext cx="2009315" cy="1205589"/>
      </dsp:txXfrm>
    </dsp:sp>
    <dsp:sp modelId="{50F688FA-3B15-0744-96E0-00EC56AA2546}">
      <dsp:nvSpPr>
        <dsp:cNvPr id="0" name=""/>
        <dsp:cNvSpPr/>
      </dsp:nvSpPr>
      <dsp:spPr>
        <a:xfrm>
          <a:off x="1021975" y="2874682"/>
          <a:ext cx="7414373" cy="431542"/>
        </a:xfrm>
        <a:custGeom>
          <a:avLst/>
          <a:gdLst/>
          <a:ahLst/>
          <a:cxnLst/>
          <a:rect l="0" t="0" r="0" b="0"/>
          <a:pathLst>
            <a:path>
              <a:moveTo>
                <a:pt x="7414373" y="0"/>
              </a:moveTo>
              <a:lnTo>
                <a:pt x="7414373" y="232871"/>
              </a:lnTo>
              <a:lnTo>
                <a:pt x="0" y="232871"/>
              </a:lnTo>
              <a:lnTo>
                <a:pt x="0" y="43154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43443" y="3088140"/>
        <a:ext cx="371438" cy="4625"/>
      </dsp:txXfrm>
    </dsp:sp>
    <dsp:sp modelId="{2CF75907-3B41-5046-B160-77F5D776741C}">
      <dsp:nvSpPr>
        <dsp:cNvPr id="0" name=""/>
        <dsp:cNvSpPr/>
      </dsp:nvSpPr>
      <dsp:spPr>
        <a:xfrm>
          <a:off x="7431691" y="1670892"/>
          <a:ext cx="2009315" cy="120558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58" tIns="103349" rIns="98458" bIns="10334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What will your organisation contribute towards the cost?</a:t>
          </a:r>
          <a:endParaRPr lang="en-US" sz="1600" kern="1200" dirty="0"/>
        </a:p>
      </dsp:txBody>
      <dsp:txXfrm>
        <a:off x="7431691" y="1670892"/>
        <a:ext cx="2009315" cy="1205589"/>
      </dsp:txXfrm>
    </dsp:sp>
    <dsp:sp modelId="{1A9D9753-6EE3-8542-929D-EC8934D51484}">
      <dsp:nvSpPr>
        <dsp:cNvPr id="0" name=""/>
        <dsp:cNvSpPr/>
      </dsp:nvSpPr>
      <dsp:spPr>
        <a:xfrm>
          <a:off x="2024833" y="3895699"/>
          <a:ext cx="4315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5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29050" y="3939106"/>
        <a:ext cx="23107" cy="4625"/>
      </dsp:txXfrm>
    </dsp:sp>
    <dsp:sp modelId="{CD2BEE14-1108-724F-BA0E-9CC56D5C0AAB}">
      <dsp:nvSpPr>
        <dsp:cNvPr id="0" name=""/>
        <dsp:cNvSpPr/>
      </dsp:nvSpPr>
      <dsp:spPr>
        <a:xfrm>
          <a:off x="17317" y="3338624"/>
          <a:ext cx="2009315" cy="120558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58" tIns="103349" rIns="98458" bIns="10334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How long will the project take?</a:t>
          </a:r>
          <a:endParaRPr lang="en-US" sz="1600" kern="1200" dirty="0"/>
        </a:p>
      </dsp:txBody>
      <dsp:txXfrm>
        <a:off x="17317" y="3338624"/>
        <a:ext cx="2009315" cy="1205589"/>
      </dsp:txXfrm>
    </dsp:sp>
    <dsp:sp modelId="{A87A35D1-3BD4-1E43-A400-EF78B4E70CE0}">
      <dsp:nvSpPr>
        <dsp:cNvPr id="0" name=""/>
        <dsp:cNvSpPr/>
      </dsp:nvSpPr>
      <dsp:spPr>
        <a:xfrm>
          <a:off x="4496291" y="3895699"/>
          <a:ext cx="4315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5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00508" y="3939106"/>
        <a:ext cx="23107" cy="4625"/>
      </dsp:txXfrm>
    </dsp:sp>
    <dsp:sp modelId="{5C98BD89-9F61-EF48-B73F-79BF0AC1E140}">
      <dsp:nvSpPr>
        <dsp:cNvPr id="0" name=""/>
        <dsp:cNvSpPr/>
      </dsp:nvSpPr>
      <dsp:spPr>
        <a:xfrm>
          <a:off x="2488775" y="3338624"/>
          <a:ext cx="2009315" cy="120558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58" tIns="103349" rIns="98458" bIns="10334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When will you start/finish?</a:t>
          </a:r>
          <a:endParaRPr lang="en-US" sz="1600" kern="1200" dirty="0"/>
        </a:p>
      </dsp:txBody>
      <dsp:txXfrm>
        <a:off x="2488775" y="3338624"/>
        <a:ext cx="2009315" cy="1205589"/>
      </dsp:txXfrm>
    </dsp:sp>
    <dsp:sp modelId="{D93A3270-C356-5643-A309-8459C38BC2C4}">
      <dsp:nvSpPr>
        <dsp:cNvPr id="0" name=""/>
        <dsp:cNvSpPr/>
      </dsp:nvSpPr>
      <dsp:spPr>
        <a:xfrm>
          <a:off x="4960233" y="3338624"/>
          <a:ext cx="2009315" cy="120558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58" tIns="103349" rIns="98458" bIns="10334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How will you measure success?</a:t>
          </a:r>
          <a:endParaRPr lang="en-US" sz="1600" kern="1200" dirty="0"/>
        </a:p>
      </dsp:txBody>
      <dsp:txXfrm>
        <a:off x="4960233" y="3338624"/>
        <a:ext cx="2009315" cy="1205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04098-E502-4246-9CFB-DB63ACFA5D0E}" type="datetimeFigureOut">
              <a:rPr lang="en-AU" smtClean="0"/>
              <a:t>28/6/2023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99016-FDC6-C74C-B3EC-35134998AF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474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4E9DD7-5379-C74C-BFAC-C5AA9AA89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C1317-ED66-B947-8B92-FF1121DB6FD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9C1FF58A-A290-884C-AA0C-F07AD7FC95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349E8405-9505-2A49-8E7E-1D5B04978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6539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AAD2-E2E6-C151-10E1-1A92113AF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45FA5-6F19-6EE0-2C38-0F3635F34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3446D-435F-56E0-582E-D1DC88BA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512-151F-974E-9437-3509D3D52A0E}" type="datetimeFigureOut">
              <a:rPr lang="en-AU" smtClean="0"/>
              <a:t>28/6/2023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29F33-9081-A35D-3FC7-C5B91D6B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DNSW Clubs Forum 2023- Grants &amp; Funding 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B0DDA-4747-5D43-863E-A220452F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1DF6-673E-AB40-86A7-933A3B9715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609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ADD6-0268-938B-117A-F264FB3E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A817-E06F-1E11-D7AD-348DDB5B9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B7108-822C-4E58-ADEA-6BAED540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512-151F-974E-9437-3509D3D52A0E}" type="datetimeFigureOut">
              <a:rPr lang="en-AU" smtClean="0"/>
              <a:t>28/6/2023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3C576-3A99-2AE9-4322-FC242766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DNSW Online Clubs Forum 2023: Grants &amp; Funding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DA611-E64B-4CCA-60C1-622EFA14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1DF6-673E-AB40-86A7-933A3B9715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227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711B-2EE1-4E16-8541-CEB68A36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7CCDB-B4C3-C11C-B88F-0D709191E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11068-B75F-049D-41C9-D615D52A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512-151F-974E-9437-3509D3D52A0E}" type="datetimeFigureOut">
              <a:rPr lang="en-AU" smtClean="0"/>
              <a:t>28/6/2023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59456-CD91-6D64-2F5C-8C51C2A6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DNSW Online Clubs Forum 2023: Grants &amp; Funding</a:t>
            </a:r>
          </a:p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4BDEC-33E0-36DF-88BC-AB61C98B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1DF6-673E-AB40-86A7-933A3B9715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00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FDF19-DFE4-848E-ACD7-0F939573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1EFE1-5EA1-FBEF-85E8-202A65EA0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A4F47-96FB-AC8A-33A4-F429725F1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893B6-0260-ABDC-16BA-3987184A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512-151F-974E-9437-3509D3D52A0E}" type="datetimeFigureOut">
              <a:rPr lang="en-AU" smtClean="0"/>
              <a:t>28/6/2023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27E5C-FCE6-EF42-20C1-97560A465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DNSW Online Clubs Forum 2023: Grants &amp; Funding</a:t>
            </a:r>
          </a:p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03D3D-2DE0-0014-647B-A21C898B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1DF6-673E-AB40-86A7-933A3B9715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46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1D7A-45FD-C3DC-B002-DAC15C9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B3FBD-AE41-5D72-B229-A0E613EC8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ECE1C-A566-3D29-71A8-31D4F43F0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F49C53-049D-A984-1645-CC572BC40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3C0C4-F10C-C632-085D-EB07E5AF7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477F8-1E7B-1B82-8A2B-E9E430B0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512-151F-974E-9437-3509D3D52A0E}" type="datetimeFigureOut">
              <a:rPr lang="en-AU" smtClean="0"/>
              <a:t>28/6/2023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B7533C-2F65-CA43-BF89-53973D57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DNSW Online Clubs Forum 2023: Grants &amp; Funding</a:t>
            </a:r>
          </a:p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D081AA-9B8A-2AF7-5093-A3EB67B5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1DF6-673E-AB40-86A7-933A3B9715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01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C9C3-90CB-1250-55BD-A97BE3D6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BABAB-AD1A-5A74-37F9-3B8A0849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512-151F-974E-9437-3509D3D52A0E}" type="datetimeFigureOut">
              <a:rPr lang="en-AU" smtClean="0"/>
              <a:t>28/6/2023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0871B-A930-C1A5-EFB7-BF7B4D5D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DNSW Online Clubs Forum 2023: Grants &amp; Funding</a:t>
            </a: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1ACFA-A968-A2AF-1B37-F8B6424F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1DF6-673E-AB40-86A7-933A3B9715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432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43A248-D72E-CF63-C5DD-A91F3FF1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512-151F-974E-9437-3509D3D52A0E}" type="datetimeFigureOut">
              <a:rPr lang="en-AU" smtClean="0"/>
              <a:t>28/6/2023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7A921-AF9A-A7F8-0655-900EBCA2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DNSW Online Clubs Forum 2023: Grants &amp; Funding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13EAE-ACAC-E82D-1A38-A7A0CEBC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1DF6-673E-AB40-86A7-933A3B9715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602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481D-B006-7343-3BC1-40B11F5D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B54CD-6DC9-F1FF-E6DA-80D15D230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6605F-4BB5-F5D5-8129-56105FF04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E6925-C597-2B03-B124-6F9A1D591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512-151F-974E-9437-3509D3D52A0E}" type="datetimeFigureOut">
              <a:rPr lang="en-AU" smtClean="0"/>
              <a:t>28/6/2023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65993-00B9-DC26-E480-0127985E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DNSW Online Clubs Forum 2023: Grants &amp; Funding</a:t>
            </a:r>
          </a:p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585A2-A3F2-7F90-8FC8-49E6CD7A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1DF6-673E-AB40-86A7-933A3B9715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61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0DFD-F713-FA17-0756-53643771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E59B3-8BF3-37E0-DC06-F31F0C193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FF4F7-6AF3-DC9B-CC1B-CD4B5CE4E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0572E-0B0C-5740-2A25-0BA8AADD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512-151F-974E-9437-3509D3D52A0E}" type="datetimeFigureOut">
              <a:rPr lang="en-AU" smtClean="0"/>
              <a:t>28/6/2023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EBF88-7A83-8369-E291-D00B1E633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DNSW Online Clubs Forum 2023: Grants &amp; Funding</a:t>
            </a:r>
          </a:p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E7D10-BE06-C237-604B-CAF2483B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1DF6-673E-AB40-86A7-933A3B9715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366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7C842-B2B4-A931-C703-EF5FA33E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8B4-3F99-0095-BA35-93942583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57F29-E37A-0271-BF5D-C6F114A18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D512-151F-974E-9437-3509D3D52A0E}" type="datetimeFigureOut">
              <a:rPr lang="en-AU" smtClean="0"/>
              <a:t>28/6/2023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69C33-8516-659E-5671-2F4A645FD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/>
              <a:t>DNSW Online Clubs Forum 2023: Grants &amp; Funding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254A4-4014-54A6-1137-C8BE28176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61DF6-673E-AB40-86A7-933A3B9715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48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iragino Kaku Gothic Std W8" panose="020B0800000000000000" pitchFamily="34" charset="-128"/>
          <a:ea typeface="Hiragino Kaku Gothic Std W8" panose="020B0800000000000000" pitchFamily="34" charset="-128"/>
          <a:cs typeface="Lao MN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o MN" pitchFamily="2" charset="0"/>
          <a:ea typeface="+mn-ea"/>
          <a:cs typeface="Lao MN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sw.gov.au/waratah-research-network/grants-and-funding-opportunities" TargetMode="External"/><Relationship Id="rId3" Type="http://schemas.openxmlformats.org/officeDocument/2006/relationships/hyperlink" Target="https://www.austrade.gov.au/australian/tourism/grants-and-support-for-tourism-businesses" TargetMode="External"/><Relationship Id="rId7" Type="http://schemas.openxmlformats.org/officeDocument/2006/relationships/hyperlink" Target="https://www.graincorp.com.au/community-fun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siness.gov.au/grants-and-programs?resultsNum=10" TargetMode="External"/><Relationship Id="rId11" Type="http://schemas.openxmlformats.org/officeDocument/2006/relationships/hyperlink" Target="https://mentalhealthmonth.wayahead.org.au/grant-questions/?fbclid=IwAR214GpZMg8wLjau4JR9-25mRjZE_6jxa3hzZnwQa-oFrdhcnjrBt6lij4M" TargetMode="External"/><Relationship Id="rId5" Type="http://schemas.openxmlformats.org/officeDocument/2006/relationships/hyperlink" Target="https://www.communitygrants.gov.au/" TargetMode="External"/><Relationship Id="rId10" Type="http://schemas.openxmlformats.org/officeDocument/2006/relationships/hyperlink" Target="https://www.sport.nsw.gov.au/grants" TargetMode="External"/><Relationship Id="rId4" Type="http://schemas.openxmlformats.org/officeDocument/2006/relationships/hyperlink" Target="https://auspost.com.au/about-us/supporting-communities/grants/community-grants-program" TargetMode="External"/><Relationship Id="rId9" Type="http://schemas.openxmlformats.org/officeDocument/2006/relationships/hyperlink" Target="https://www.sportaccessfoundation.org.au/what-we-do/who-can-appl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5986-5C97-B232-5283-ABEA89472F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Grants and Funding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67170-0768-F35E-6DA0-82493B6E2A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>
                <a:solidFill>
                  <a:srgbClr val="002060"/>
                </a:solidFill>
              </a:rPr>
              <a:t>Dressage NSW Clubs Online Forum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B2D6C-C16F-3DDB-32A0-A1A4358394DE}"/>
              </a:ext>
            </a:extLst>
          </p:cNvPr>
          <p:cNvSpPr txBox="1"/>
          <p:nvPr/>
        </p:nvSpPr>
        <p:spPr>
          <a:xfrm>
            <a:off x="4068800" y="4888468"/>
            <a:ext cx="41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Jenny Carroll &amp; Debbie Eisenhauer-Rodney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EC435801-BD36-6CD7-93BB-7190C3D7DEE7}"/>
              </a:ext>
            </a:extLst>
          </p:cNvPr>
          <p:cNvSpPr/>
          <p:nvPr/>
        </p:nvSpPr>
        <p:spPr>
          <a:xfrm>
            <a:off x="121024" y="3832412"/>
            <a:ext cx="2501153" cy="2850776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1897DED-25AF-EC71-1699-211397FBDC5B}"/>
              </a:ext>
            </a:extLst>
          </p:cNvPr>
          <p:cNvSpPr/>
          <p:nvPr/>
        </p:nvSpPr>
        <p:spPr>
          <a:xfrm rot="10800000">
            <a:off x="9578789" y="138534"/>
            <a:ext cx="2501153" cy="2850776"/>
          </a:xfrm>
          <a:prstGeom prst="rtTriangl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5F386380-AA77-1CB1-3B04-ED581870297F}"/>
              </a:ext>
            </a:extLst>
          </p:cNvPr>
          <p:cNvSpPr/>
          <p:nvPr/>
        </p:nvSpPr>
        <p:spPr>
          <a:xfrm>
            <a:off x="273423" y="3732871"/>
            <a:ext cx="2501153" cy="2850776"/>
          </a:xfrm>
          <a:prstGeom prst="rtTriangl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490A6BB0-8DDD-38BF-5236-E22535880D13}"/>
              </a:ext>
            </a:extLst>
          </p:cNvPr>
          <p:cNvSpPr/>
          <p:nvPr/>
        </p:nvSpPr>
        <p:spPr>
          <a:xfrm rot="10800000">
            <a:off x="9417423" y="306156"/>
            <a:ext cx="2501153" cy="2850776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A picture showing the Equibility Logo">
            <a:extLst>
              <a:ext uri="{FF2B5EF4-FFF2-40B4-BE49-F238E27FC236}">
                <a16:creationId xmlns:a16="http://schemas.microsoft.com/office/drawing/2014/main" id="{28BD8E76-FDDF-F214-BEEB-D40CB2524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8" y="678250"/>
            <a:ext cx="3140112" cy="1771344"/>
          </a:xfrm>
          <a:prstGeom prst="rect">
            <a:avLst/>
          </a:prstGeom>
        </p:spPr>
      </p:pic>
      <p:pic>
        <p:nvPicPr>
          <p:cNvPr id="10" name="Picture 9" descr="A picture containing text, font, logo, graphic design&#10;&#10;Description automatically generated">
            <a:extLst>
              <a:ext uri="{FF2B5EF4-FFF2-40B4-BE49-F238E27FC236}">
                <a16:creationId xmlns:a16="http://schemas.microsoft.com/office/drawing/2014/main" id="{05DFB5F7-90A5-16F1-9B31-F0785C980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7" t="2943"/>
          <a:stretch/>
        </p:blipFill>
        <p:spPr>
          <a:xfrm>
            <a:off x="8929688" y="4091160"/>
            <a:ext cx="2171700" cy="21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9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A0C23-3E35-6C47-9E6E-16B57A76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83" y="664319"/>
            <a:ext cx="8074815" cy="1618489"/>
          </a:xfrm>
        </p:spPr>
        <p:txBody>
          <a:bodyPr anchor="ctr">
            <a:normAutofit fontScale="90000"/>
          </a:bodyPr>
          <a:lstStyle/>
          <a:p>
            <a:r>
              <a:rPr lang="en-AU" sz="7200" dirty="0">
                <a:solidFill>
                  <a:srgbClr val="002060"/>
                </a:solidFill>
              </a:rPr>
              <a:t> Grants 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DA31F-102A-154B-9D65-EB39452E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374833" y="3246436"/>
            <a:ext cx="5607882" cy="365125"/>
          </a:xfrm>
        </p:spPr>
        <p:txBody>
          <a:bodyPr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AU" sz="11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DNSW 2021 Clubs Forum Grants &amp; Funding Debbie Eisenhauer-Rodney &amp; Jenny Carroll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7409-C0F5-7541-988C-841BCCBBA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127" y="2470060"/>
            <a:ext cx="8074815" cy="2800395"/>
          </a:xfrm>
        </p:spPr>
        <p:txBody>
          <a:bodyPr anchor="t">
            <a:noAutofit/>
          </a:bodyPr>
          <a:lstStyle/>
          <a:p>
            <a:r>
              <a:rPr lang="en-AU" sz="3600" dirty="0"/>
              <a:t>Federal and state government</a:t>
            </a:r>
          </a:p>
          <a:p>
            <a:r>
              <a:rPr lang="en-AU" sz="3600" dirty="0"/>
              <a:t>Local government</a:t>
            </a:r>
          </a:p>
          <a:p>
            <a:r>
              <a:rPr lang="en-AU" sz="3600" dirty="0"/>
              <a:t>Business</a:t>
            </a:r>
          </a:p>
          <a:p>
            <a:r>
              <a:rPr lang="en-AU" sz="3600" dirty="0"/>
              <a:t>Sport </a:t>
            </a:r>
          </a:p>
          <a:p>
            <a:r>
              <a:rPr lang="en-AU" sz="3600" dirty="0"/>
              <a:t>Philanthropy groups</a:t>
            </a:r>
          </a:p>
          <a:p>
            <a:endParaRPr lang="en-AU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F3173-7F4A-1F49-AE72-3189685D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3496" y="4892040"/>
            <a:ext cx="1673352" cy="1005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89FF778-1B57-EA43-9C25-14ACF6E64CED}" type="slidenum">
              <a:rPr lang="en-AU" sz="66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AU" sz="6600">
              <a:solidFill>
                <a:srgbClr val="FFFFFF"/>
              </a:solidFill>
            </a:endParaRPr>
          </a:p>
        </p:txBody>
      </p:sp>
      <p:pic>
        <p:nvPicPr>
          <p:cNvPr id="7" name="Content Placeholder 8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B99CC40C-DC30-3ABB-ED21-D0B32ED353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7918">
            <a:off x="8552024" y="1393357"/>
            <a:ext cx="2699479" cy="149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screenshot of a web page&#10;&#10;Description automatically generated with medium confidence">
            <a:extLst>
              <a:ext uri="{FF2B5EF4-FFF2-40B4-BE49-F238E27FC236}">
                <a16:creationId xmlns:a16="http://schemas.microsoft.com/office/drawing/2014/main" id="{6EB5E05D-C325-C5B0-A534-5EB19126C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5670">
            <a:off x="7939314" y="2874408"/>
            <a:ext cx="2945455" cy="1250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F2C88382-A014-E9CF-0B8E-0CBECFAA56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51" r="4265"/>
          <a:stretch/>
        </p:blipFill>
        <p:spPr>
          <a:xfrm rot="21018450">
            <a:off x="6617149" y="4083361"/>
            <a:ext cx="3968240" cy="1523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34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A0C23-3E35-6C47-9E6E-16B57A76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033" y="698198"/>
            <a:ext cx="8074815" cy="1165608"/>
          </a:xfrm>
        </p:spPr>
        <p:txBody>
          <a:bodyPr anchor="ctr">
            <a:normAutofit/>
          </a:bodyPr>
          <a:lstStyle/>
          <a:p>
            <a:pPr algn="r"/>
            <a:r>
              <a:rPr lang="en-AU" sz="7200" dirty="0">
                <a:solidFill>
                  <a:srgbClr val="002060"/>
                </a:solidFill>
              </a:rPr>
              <a:t> </a:t>
            </a:r>
            <a:r>
              <a:rPr lang="en-AU" sz="5300" dirty="0">
                <a:solidFill>
                  <a:srgbClr val="002060"/>
                </a:solidFill>
              </a:rPr>
              <a:t>Types of Grants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DA31F-102A-154B-9D65-EB39452E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2285" y="6393440"/>
            <a:ext cx="5607882" cy="365125"/>
          </a:xfrm>
        </p:spPr>
        <p:txBody>
          <a:bodyPr anchor="t">
            <a:normAutofit fontScale="92500"/>
          </a:bodyPr>
          <a:lstStyle/>
          <a:p>
            <a:pPr algn="l">
              <a:spcAft>
                <a:spcPts val="600"/>
              </a:spcAft>
            </a:pPr>
            <a:r>
              <a:rPr lang="en-AU" sz="11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DNSW Online Clubs Forum 2023: Grants &amp; Funding Debbie Eisenhauer-Rodney &amp; Jenny Carroll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7409-C0F5-7541-988C-841BCCBBA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285" y="2191431"/>
            <a:ext cx="8496811" cy="2800395"/>
          </a:xfrm>
        </p:spPr>
        <p:txBody>
          <a:bodyPr anchor="t">
            <a:noAutofit/>
          </a:bodyPr>
          <a:lstStyle/>
          <a:p>
            <a:r>
              <a:rPr lang="en-AU" sz="3600" dirty="0"/>
              <a:t>100% donation</a:t>
            </a:r>
          </a:p>
          <a:p>
            <a:r>
              <a:rPr lang="en-AU" sz="3600" dirty="0"/>
              <a:t>Percentage support from applicant</a:t>
            </a:r>
          </a:p>
          <a:p>
            <a:r>
              <a:rPr lang="en-AU" sz="3600" dirty="0"/>
              <a:t>Interest free loan</a:t>
            </a:r>
          </a:p>
          <a:p>
            <a:r>
              <a:rPr lang="en-AU" sz="3600" dirty="0"/>
              <a:t>Tied to products/services</a:t>
            </a:r>
          </a:p>
          <a:p>
            <a:r>
              <a:rPr lang="en-AU" sz="3600" dirty="0"/>
              <a:t>Require partnerships with other organisations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F3173-7F4A-1F49-AE72-3189685D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3496" y="4892040"/>
            <a:ext cx="1673352" cy="1005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89FF778-1B57-EA43-9C25-14ACF6E64CED}" type="slidenum">
              <a:rPr lang="en-AU" sz="66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AU" sz="6600">
              <a:solidFill>
                <a:srgbClr val="FFFFFF"/>
              </a:solidFill>
            </a:endParaRPr>
          </a:p>
        </p:txBody>
      </p:sp>
      <p:pic>
        <p:nvPicPr>
          <p:cNvPr id="7" name="Content Placeholder 8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B99CC40C-DC30-3ABB-ED21-D0B32ED353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7918">
            <a:off x="387068" y="4008459"/>
            <a:ext cx="2608132" cy="1445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screenshot of a web page&#10;&#10;Description automatically generated with medium confidence">
            <a:extLst>
              <a:ext uri="{FF2B5EF4-FFF2-40B4-BE49-F238E27FC236}">
                <a16:creationId xmlns:a16="http://schemas.microsoft.com/office/drawing/2014/main" id="{6EB5E05D-C325-C5B0-A534-5EB19126C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5670">
            <a:off x="501403" y="2662442"/>
            <a:ext cx="2422930" cy="1029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F2C88382-A014-E9CF-0B8E-0CBECFAA56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51" r="4265"/>
          <a:stretch/>
        </p:blipFill>
        <p:spPr>
          <a:xfrm rot="21018450">
            <a:off x="303318" y="1086142"/>
            <a:ext cx="2985347" cy="114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46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A0C23-3E35-6C47-9E6E-16B57A76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83" y="664319"/>
            <a:ext cx="9756529" cy="1618489"/>
          </a:xfrm>
        </p:spPr>
        <p:txBody>
          <a:bodyPr anchor="ctr">
            <a:normAutofit/>
          </a:bodyPr>
          <a:lstStyle/>
          <a:p>
            <a:r>
              <a:rPr lang="en-AU" sz="7200" dirty="0">
                <a:solidFill>
                  <a:srgbClr val="002060"/>
                </a:solidFill>
              </a:rPr>
              <a:t> </a:t>
            </a:r>
            <a:r>
              <a:rPr lang="en-AU" sz="5300" dirty="0">
                <a:solidFill>
                  <a:srgbClr val="002060"/>
                </a:solidFill>
              </a:rPr>
              <a:t>Think strategically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DA31F-102A-154B-9D65-EB39452E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9606" y="6448214"/>
            <a:ext cx="5607882" cy="365125"/>
          </a:xfrm>
        </p:spPr>
        <p:txBody>
          <a:bodyPr anchor="t">
            <a:normAutofit fontScale="92500"/>
          </a:bodyPr>
          <a:lstStyle/>
          <a:p>
            <a:pPr algn="l">
              <a:spcAft>
                <a:spcPts val="600"/>
              </a:spcAft>
            </a:pPr>
            <a:r>
              <a:rPr lang="en-AU" sz="11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DNSW Online Clubs Forum 2023: Grants &amp; Funding Debbie Eisenhauer-Rodney &amp; Jenny Carroll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7409-C0F5-7541-988C-841BCCBBA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182" y="2343986"/>
            <a:ext cx="8721314" cy="2800395"/>
          </a:xfrm>
        </p:spPr>
        <p:txBody>
          <a:bodyPr anchor="t">
            <a:noAutofit/>
          </a:bodyPr>
          <a:lstStyle/>
          <a:p>
            <a:r>
              <a:rPr lang="en-AU" sz="2400" dirty="0"/>
              <a:t>Some grants are staged, eligibility for stage 2 is based on outcomes of stage 1 projects (</a:t>
            </a:r>
            <a:r>
              <a:rPr lang="en-AU" sz="2400" dirty="0" err="1"/>
              <a:t>eg</a:t>
            </a:r>
            <a:r>
              <a:rPr lang="en-AU" sz="2400" dirty="0"/>
              <a:t> heritage grants)</a:t>
            </a:r>
          </a:p>
          <a:p>
            <a:r>
              <a:rPr lang="en-AU" sz="2400" dirty="0"/>
              <a:t>Some may be more general community welfare – can participation give you a profile for other opportunities (</a:t>
            </a:r>
            <a:r>
              <a:rPr lang="en-AU" sz="2400" dirty="0" err="1"/>
              <a:t>eg</a:t>
            </a:r>
            <a:r>
              <a:rPr lang="en-AU" sz="2400" dirty="0"/>
              <a:t> post flood community grants)?</a:t>
            </a:r>
          </a:p>
          <a:p>
            <a:r>
              <a:rPr lang="en-AU" sz="2400" dirty="0"/>
              <a:t>Some require links with other groups  or councils – have you already made connections that can help in the future (</a:t>
            </a:r>
            <a:r>
              <a:rPr lang="en-AU" sz="2400" dirty="0" err="1"/>
              <a:t>eg</a:t>
            </a:r>
            <a:r>
              <a:rPr lang="en-AU" sz="2400" dirty="0"/>
              <a:t> local council sport)?</a:t>
            </a:r>
          </a:p>
          <a:p>
            <a:pPr marL="0" indent="0">
              <a:buNone/>
            </a:pPr>
            <a:endParaRPr lang="en-AU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F3173-7F4A-1F49-AE72-3189685D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3496" y="4892040"/>
            <a:ext cx="1673352" cy="1005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89FF778-1B57-EA43-9C25-14ACF6E64CED}" type="slidenum">
              <a:rPr lang="en-AU" sz="66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AU" sz="6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7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A0C23-3E35-6C47-9E6E-16B57A76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83" y="664319"/>
            <a:ext cx="10651565" cy="844385"/>
          </a:xfrm>
        </p:spPr>
        <p:txBody>
          <a:bodyPr anchor="ctr">
            <a:normAutofit fontScale="90000"/>
          </a:bodyPr>
          <a:lstStyle/>
          <a:p>
            <a:r>
              <a:rPr lang="en-AU" sz="7200" dirty="0">
                <a:solidFill>
                  <a:srgbClr val="002060"/>
                </a:solidFill>
              </a:rPr>
              <a:t> </a:t>
            </a:r>
            <a:r>
              <a:rPr lang="en-AU" sz="5400" b="1" dirty="0">
                <a:solidFill>
                  <a:srgbClr val="002060"/>
                </a:solidFill>
              </a:rPr>
              <a:t>Preparing your application</a:t>
            </a:r>
            <a:endParaRPr lang="en-AU" sz="5300" dirty="0">
              <a:solidFill>
                <a:srgbClr val="0020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DA31F-102A-154B-9D65-EB39452E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9606" y="6448214"/>
            <a:ext cx="5607882" cy="365125"/>
          </a:xfrm>
        </p:spPr>
        <p:txBody>
          <a:bodyPr anchor="t">
            <a:normAutofit fontScale="92500"/>
          </a:bodyPr>
          <a:lstStyle/>
          <a:p>
            <a:pPr algn="l">
              <a:spcAft>
                <a:spcPts val="600"/>
              </a:spcAft>
            </a:pPr>
            <a:r>
              <a:rPr lang="en-AU" sz="11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DNSW Online Clubs Forum 2023: Grants &amp; Funding Debbie Eisenhauer-Rodney &amp; Jenny Carroll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7409-C0F5-7541-988C-841BCCBBA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182" y="1664679"/>
            <a:ext cx="9557990" cy="4461802"/>
          </a:xfrm>
        </p:spPr>
        <p:txBody>
          <a:bodyPr anchor="t">
            <a:noAutofit/>
          </a:bodyPr>
          <a:lstStyle/>
          <a:p>
            <a:r>
              <a:rPr lang="en-AU" dirty="0"/>
              <a:t>Read the grant documents</a:t>
            </a:r>
          </a:p>
          <a:p>
            <a:pPr lvl="1"/>
            <a:r>
              <a:rPr lang="en-AU" dirty="0"/>
              <a:t>What is the purpose of the grant?</a:t>
            </a:r>
          </a:p>
          <a:p>
            <a:pPr lvl="1"/>
            <a:r>
              <a:rPr lang="en-AU" dirty="0"/>
              <a:t>What types of organisations are eligible?</a:t>
            </a:r>
          </a:p>
          <a:p>
            <a:pPr lvl="2"/>
            <a:r>
              <a:rPr lang="en-AU" dirty="0"/>
              <a:t>Not for profits?</a:t>
            </a:r>
          </a:p>
          <a:p>
            <a:pPr lvl="2"/>
            <a:r>
              <a:rPr lang="en-AU" dirty="0"/>
              <a:t>Charities?</a:t>
            </a:r>
          </a:p>
          <a:p>
            <a:pPr lvl="2"/>
            <a:r>
              <a:rPr lang="en-AU" dirty="0"/>
              <a:t>Small business?</a:t>
            </a:r>
          </a:p>
          <a:p>
            <a:pPr lvl="2"/>
            <a:r>
              <a:rPr lang="en-AU" dirty="0"/>
              <a:t>Councils?</a:t>
            </a:r>
          </a:p>
          <a:p>
            <a:pPr lvl="2"/>
            <a:r>
              <a:rPr lang="en-AU" dirty="0"/>
              <a:t>Clubs?</a:t>
            </a:r>
          </a:p>
          <a:p>
            <a:pPr lvl="1"/>
            <a:r>
              <a:rPr lang="en-AU" dirty="0"/>
              <a:t>What information is required in the grant application?</a:t>
            </a:r>
          </a:p>
          <a:p>
            <a:pPr lvl="2"/>
            <a:r>
              <a:rPr lang="en-AU" dirty="0"/>
              <a:t>Support from other organisations?</a:t>
            </a:r>
          </a:p>
          <a:p>
            <a:pPr lvl="2"/>
            <a:r>
              <a:rPr lang="en-AU" dirty="0"/>
              <a:t>Business structure/bank accounts/ATO profile?</a:t>
            </a:r>
          </a:p>
          <a:p>
            <a:pPr lvl="2"/>
            <a:r>
              <a:rPr lang="en-AU" dirty="0"/>
              <a:t>Project staff?</a:t>
            </a:r>
          </a:p>
          <a:p>
            <a:pPr lvl="2"/>
            <a:endParaRPr lang="en-AU" dirty="0"/>
          </a:p>
          <a:p>
            <a:pPr marL="0" indent="0">
              <a:buNone/>
            </a:pPr>
            <a:endParaRPr lang="en-AU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F3173-7F4A-1F49-AE72-3189685D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3496" y="4892040"/>
            <a:ext cx="1673352" cy="1005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89FF778-1B57-EA43-9C25-14ACF6E64CED}" type="slidenum">
              <a:rPr lang="en-AU" sz="66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AU" sz="6600">
              <a:solidFill>
                <a:srgbClr val="FFFFFF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5BBF5EE-0B0A-6E26-26A9-8F67F387C2EE}"/>
              </a:ext>
            </a:extLst>
          </p:cNvPr>
          <p:cNvSpPr/>
          <p:nvPr/>
        </p:nvSpPr>
        <p:spPr>
          <a:xfrm>
            <a:off x="9429112" y="1906943"/>
            <a:ext cx="1509398" cy="1463040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88387-7B8D-7EF9-C380-27AE75CF8C2D}"/>
              </a:ext>
            </a:extLst>
          </p:cNvPr>
          <p:cNvSpPr txBox="1"/>
          <p:nvPr/>
        </p:nvSpPr>
        <p:spPr>
          <a:xfrm>
            <a:off x="9206757" y="2174283"/>
            <a:ext cx="1955190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dirty="0">
                <a:solidFill>
                  <a:schemeClr val="bg1"/>
                </a:solidFill>
              </a:rPr>
              <a:t>Apply Here</a:t>
            </a:r>
            <a:endParaRPr lang="en-AU" sz="1050" dirty="0">
              <a:solidFill>
                <a:schemeClr val="bg1"/>
              </a:solidFill>
            </a:endParaRPr>
          </a:p>
          <a:p>
            <a:pPr algn="ctr"/>
            <a:r>
              <a:rPr lang="en-AU" sz="105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</a:rPr>
              <a:t>⬇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191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A0C23-3E35-6C47-9E6E-16B57A76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4" y="623276"/>
            <a:ext cx="10683279" cy="1060506"/>
          </a:xfrm>
        </p:spPr>
        <p:txBody>
          <a:bodyPr anchor="ctr"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</a:rPr>
              <a:t>Questions to ask as you prepare your application</a:t>
            </a:r>
            <a:endParaRPr lang="en-AU" sz="3200" dirty="0">
              <a:solidFill>
                <a:srgbClr val="0020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DA31F-102A-154B-9D65-EB39452E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374833" y="3246436"/>
            <a:ext cx="5607882" cy="365125"/>
          </a:xfrm>
        </p:spPr>
        <p:txBody>
          <a:bodyPr anchor="t">
            <a:normAutofit fontScale="92500"/>
          </a:bodyPr>
          <a:lstStyle/>
          <a:p>
            <a:pPr algn="l">
              <a:spcAft>
                <a:spcPts val="600"/>
              </a:spcAft>
            </a:pPr>
            <a:r>
              <a:rPr lang="en-AU" sz="11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DNSW Online Clubs Forum 2023: Grants &amp; Funding Debbie Eisenhauer-Rodney &amp; Jenny Carroll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07B5BC6D-076F-4574-268C-73833392A4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573308"/>
              </p:ext>
            </p:extLst>
          </p:nvPr>
        </p:nvGraphicFramePr>
        <p:xfrm>
          <a:off x="858216" y="1965960"/>
          <a:ext cx="9458325" cy="454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F3173-7F4A-1F49-AE72-3189685D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3496" y="4892040"/>
            <a:ext cx="1673352" cy="1005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89FF778-1B57-EA43-9C25-14ACF6E64CED}" type="slidenum">
              <a:rPr lang="en-AU" sz="66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AU" sz="6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4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A0C23-3E35-6C47-9E6E-16B57A76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17" y="596496"/>
            <a:ext cx="10651565" cy="940641"/>
          </a:xfrm>
        </p:spPr>
        <p:txBody>
          <a:bodyPr anchor="ctr">
            <a:normAutofit fontScale="90000"/>
          </a:bodyPr>
          <a:lstStyle/>
          <a:p>
            <a:r>
              <a:rPr lang="en-AU" sz="7200" dirty="0">
                <a:solidFill>
                  <a:srgbClr val="002060"/>
                </a:solidFill>
              </a:rPr>
              <a:t> </a:t>
            </a:r>
            <a:r>
              <a:rPr lang="en-AU" b="1" dirty="0">
                <a:solidFill>
                  <a:srgbClr val="002060"/>
                </a:solidFill>
              </a:rPr>
              <a:t>Do your homework: an example</a:t>
            </a: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DA31F-102A-154B-9D65-EB39452E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374833" y="3246436"/>
            <a:ext cx="5607882" cy="365125"/>
          </a:xfrm>
        </p:spPr>
        <p:txBody>
          <a:bodyPr anchor="t">
            <a:normAutofit fontScale="92500"/>
          </a:bodyPr>
          <a:lstStyle/>
          <a:p>
            <a:pPr algn="l">
              <a:spcAft>
                <a:spcPts val="600"/>
              </a:spcAft>
            </a:pPr>
            <a:r>
              <a:rPr lang="en-AU" sz="11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DNSW Online Clubs Forum 2023: Grants &amp; Funding Debbie Eisenhauer-Rodney &amp; Jenny Carroll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F3173-7F4A-1F49-AE72-3189685D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3496" y="4892040"/>
            <a:ext cx="1673352" cy="1005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89FF778-1B57-EA43-9C25-14ACF6E64CED}" type="slidenum">
              <a:rPr lang="en-AU" sz="66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AU" sz="6600">
              <a:solidFill>
                <a:srgbClr val="FFFFFF"/>
              </a:solidFill>
            </a:endParaRPr>
          </a:p>
        </p:txBody>
      </p:sp>
      <p:pic>
        <p:nvPicPr>
          <p:cNvPr id="8" name="Content Placeholder 4" descr="A picture containing text, screenshot, paper, font&#10;&#10;Description automatically generated">
            <a:extLst>
              <a:ext uri="{FF2B5EF4-FFF2-40B4-BE49-F238E27FC236}">
                <a16:creationId xmlns:a16="http://schemas.microsoft.com/office/drawing/2014/main" id="{5402787A-888B-9FA5-143A-C68341CBB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49"/>
          <a:stretch/>
        </p:blipFill>
        <p:spPr>
          <a:xfrm>
            <a:off x="5131203" y="2832696"/>
            <a:ext cx="1926192" cy="361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5C35EF66-231E-A5CB-BEA1-3FF9F8761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07"/>
          <a:stretch/>
        </p:blipFill>
        <p:spPr>
          <a:xfrm rot="1430200">
            <a:off x="518953" y="3722028"/>
            <a:ext cx="4736616" cy="1589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B9554950-86E2-C76D-916F-4B0C3B0CC5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61931">
            <a:off x="6904239" y="2996102"/>
            <a:ext cx="4383884" cy="2266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64B10B-D39C-29EB-E313-6DB426836957}"/>
              </a:ext>
            </a:extLst>
          </p:cNvPr>
          <p:cNvSpPr txBox="1"/>
          <p:nvPr/>
        </p:nvSpPr>
        <p:spPr>
          <a:xfrm>
            <a:off x="995082" y="1632273"/>
            <a:ext cx="103617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Lao MN" pitchFamily="2" charset="0"/>
                <a:cs typeface="Lao MN" pitchFamily="2" charset="0"/>
              </a:rPr>
              <a:t>What is the local government disability action plan?</a:t>
            </a:r>
          </a:p>
          <a:p>
            <a:r>
              <a:rPr lang="en-AU" i="1" dirty="0"/>
              <a:t>The Disability inclusion Act requires all local government organisations to produce a Disability Inclusion Action Plan (DIAP) setting out measures enabling people with a disability to access general support and services and fully participate in the community.</a:t>
            </a:r>
          </a:p>
        </p:txBody>
      </p:sp>
    </p:spTree>
    <p:extLst>
      <p:ext uri="{BB962C8B-B14F-4D97-AF65-F5344CB8AC3E}">
        <p14:creationId xmlns:p14="http://schemas.microsoft.com/office/powerpoint/2010/main" val="270506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0D120-9D73-0547-841B-2C9DEDF9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755" y="748226"/>
            <a:ext cx="8878046" cy="612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kern="1200" dirty="0">
                <a:solidFill>
                  <a:srgbClr val="002060"/>
                </a:solidFill>
                <a:cs typeface="+mj-cs"/>
              </a:rPr>
              <a:t>Tips for Success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9EF0B-4740-0741-B472-8EB39E32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378986" y="3244577"/>
            <a:ext cx="5608362" cy="36576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l">
              <a:spcAft>
                <a:spcPts val="600"/>
              </a:spcAft>
            </a:pPr>
            <a:r>
              <a:rPr lang="en-AU" sz="11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DNSW Online Clubs Forum 2023: Grants &amp; Funding Debbie Eisenhauer-Rodney &amp; Jenny Carroll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136CC-1AB8-9946-8973-811BEB75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4689" y="4887261"/>
            <a:ext cx="1669112" cy="10082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89FF778-1B57-EA43-9C25-14ACF6E64CED}" type="slidenum">
              <a:rPr lang="en-US" sz="66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6600">
              <a:solidFill>
                <a:srgbClr val="FFFFFF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B7D974-1567-E849-B5A0-B9AC559DE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917242"/>
              </p:ext>
            </p:extLst>
          </p:nvPr>
        </p:nvGraphicFramePr>
        <p:xfrm>
          <a:off x="774609" y="1360527"/>
          <a:ext cx="9744636" cy="48706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64031">
                  <a:extLst>
                    <a:ext uri="{9D8B030D-6E8A-4147-A177-3AD203B41FA5}">
                      <a16:colId xmlns:a16="http://schemas.microsoft.com/office/drawing/2014/main" val="3035949161"/>
                    </a:ext>
                  </a:extLst>
                </a:gridCol>
                <a:gridCol w="6380605">
                  <a:extLst>
                    <a:ext uri="{9D8B030D-6E8A-4147-A177-3AD203B41FA5}">
                      <a16:colId xmlns:a16="http://schemas.microsoft.com/office/drawing/2014/main" val="1202124374"/>
                    </a:ext>
                  </a:extLst>
                </a:gridCol>
              </a:tblGrid>
              <a:tr h="792047">
                <a:tc>
                  <a:txBody>
                    <a:bodyPr/>
                    <a:lstStyle/>
                    <a:p>
                      <a:pPr algn="ctr"/>
                      <a:r>
                        <a:rPr lang="en-AU" sz="1600" b="1" cap="none" spc="0" dirty="0">
                          <a:solidFill>
                            <a:schemeClr val="tx1"/>
                          </a:solidFill>
                          <a:latin typeface="Lao MN" pitchFamily="2" charset="0"/>
                          <a:cs typeface="Lao MN" pitchFamily="2" charset="0"/>
                        </a:rPr>
                        <a:t>Read the guidelines</a:t>
                      </a:r>
                    </a:p>
                  </a:txBody>
                  <a:tcPr marL="51697" marR="69754" marT="14771" marB="110779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cap="none" spc="0" dirty="0">
                          <a:solidFill>
                            <a:schemeClr val="tx1"/>
                          </a:solidFill>
                          <a:latin typeface="+mn-lt"/>
                          <a:cs typeface="Lao MN" pitchFamily="2" charset="0"/>
                        </a:rPr>
                        <a:t>You won’t be funded for something that is not part of the funding objectives</a:t>
                      </a:r>
                    </a:p>
                  </a:txBody>
                  <a:tcPr marL="51697" marR="69754" marT="14771" marB="11077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911909"/>
                  </a:ext>
                </a:extLst>
              </a:tr>
              <a:tr h="533571">
                <a:tc>
                  <a:txBody>
                    <a:bodyPr/>
                    <a:lstStyle/>
                    <a:p>
                      <a:pPr algn="ctr"/>
                      <a:r>
                        <a:rPr lang="en-AU" sz="1600" b="1" cap="none" spc="0" dirty="0">
                          <a:solidFill>
                            <a:schemeClr val="tx1"/>
                          </a:solidFill>
                          <a:latin typeface="Lao MN" pitchFamily="2" charset="0"/>
                          <a:cs typeface="Lao MN" pitchFamily="2" charset="0"/>
                        </a:rPr>
                        <a:t>Get support from others for your idea </a:t>
                      </a:r>
                    </a:p>
                  </a:txBody>
                  <a:tcPr marL="51697" marR="69754" marT="14771" marB="110779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cap="none" spc="0" dirty="0">
                          <a:solidFill>
                            <a:schemeClr val="tx1"/>
                          </a:solidFill>
                          <a:latin typeface="+mn-lt"/>
                          <a:cs typeface="Lao MN" pitchFamily="2" charset="0"/>
                        </a:rPr>
                        <a:t>Letters of support/joint applications</a:t>
                      </a:r>
                    </a:p>
                  </a:txBody>
                  <a:tcPr marL="51697" marR="69754" marT="14771" marB="11077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239065"/>
                  </a:ext>
                </a:extLst>
              </a:tr>
              <a:tr h="7920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cap="none" spc="0" dirty="0">
                          <a:solidFill>
                            <a:schemeClr val="tx1"/>
                          </a:solidFill>
                          <a:latin typeface="Lao MN" pitchFamily="2" charset="0"/>
                          <a:cs typeface="Lao MN" pitchFamily="2" charset="0"/>
                        </a:rPr>
                        <a:t>Develop a realistic budget (but that doesn’t mean you have to be modest)</a:t>
                      </a:r>
                    </a:p>
                  </a:txBody>
                  <a:tcPr marL="51697" marR="69754" marT="14771" marB="110779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cap="none" spc="0" dirty="0">
                          <a:solidFill>
                            <a:schemeClr val="tx1"/>
                          </a:solidFill>
                          <a:latin typeface="+mn-lt"/>
                          <a:cs typeface="Lao MN" pitchFamily="2" charset="0"/>
                        </a:rPr>
                        <a:t>Remember that timeframes, costs have to be appropriate – assessors do know what items are worth </a:t>
                      </a:r>
                    </a:p>
                  </a:txBody>
                  <a:tcPr marL="51697" marR="69754" marT="14771" marB="11077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635867"/>
                  </a:ext>
                </a:extLst>
              </a:tr>
              <a:tr h="1024189">
                <a:tc>
                  <a:txBody>
                    <a:bodyPr/>
                    <a:lstStyle/>
                    <a:p>
                      <a:pPr algn="ctr"/>
                      <a:r>
                        <a:rPr lang="en-AU" sz="1600" b="1" cap="none" spc="0" dirty="0">
                          <a:solidFill>
                            <a:schemeClr val="tx1"/>
                          </a:solidFill>
                          <a:latin typeface="Lao MN" pitchFamily="2" charset="0"/>
                          <a:cs typeface="Lao MN" pitchFamily="2" charset="0"/>
                        </a:rPr>
                        <a:t>Ensure you can meet the grant requirements</a:t>
                      </a:r>
                    </a:p>
                  </a:txBody>
                  <a:tcPr marL="51697" marR="69754" marT="14771" marB="110779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cap="none" spc="0" dirty="0">
                          <a:solidFill>
                            <a:schemeClr val="tx1"/>
                          </a:solidFill>
                          <a:latin typeface="+mn-lt"/>
                          <a:cs typeface="Lao MN" pitchFamily="2" charset="0"/>
                        </a:rPr>
                        <a:t>Reporting, recording spending of grant funds, providing notice if plans change are essential, have someone responsible for this being done</a:t>
                      </a:r>
                    </a:p>
                  </a:txBody>
                  <a:tcPr marL="51697" marR="69754" marT="14771" marB="11077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282553"/>
                  </a:ext>
                </a:extLst>
              </a:tr>
              <a:tr h="792047">
                <a:tc>
                  <a:txBody>
                    <a:bodyPr/>
                    <a:lstStyle/>
                    <a:p>
                      <a:pPr algn="ctr"/>
                      <a:r>
                        <a:rPr lang="en-AU" sz="1600" b="1" cap="none" spc="0" dirty="0">
                          <a:solidFill>
                            <a:schemeClr val="tx1"/>
                          </a:solidFill>
                          <a:latin typeface="Lao MN" pitchFamily="2" charset="0"/>
                          <a:cs typeface="Lao MN" pitchFamily="2" charset="0"/>
                        </a:rPr>
                        <a:t>Review and submit your application on time</a:t>
                      </a:r>
                    </a:p>
                  </a:txBody>
                  <a:tcPr marL="51697" marR="69754" marT="14771" marB="110779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cap="none" spc="0" dirty="0">
                          <a:solidFill>
                            <a:schemeClr val="tx1"/>
                          </a:solidFill>
                          <a:latin typeface="+mn-lt"/>
                          <a:cs typeface="Lao MN" pitchFamily="2" charset="0"/>
                        </a:rPr>
                        <a:t>Many grants use online forms now so check what is required on the form well before the deadline</a:t>
                      </a:r>
                    </a:p>
                  </a:txBody>
                  <a:tcPr marL="51697" marR="69754" marT="14771" marB="11077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956338"/>
                  </a:ext>
                </a:extLst>
              </a:tr>
              <a:tr h="792047">
                <a:tc>
                  <a:txBody>
                    <a:bodyPr/>
                    <a:lstStyle/>
                    <a:p>
                      <a:pPr algn="ctr"/>
                      <a:r>
                        <a:rPr lang="en-AU" sz="1600" b="1" cap="none" spc="0" dirty="0">
                          <a:solidFill>
                            <a:schemeClr val="tx1"/>
                          </a:solidFill>
                          <a:latin typeface="Lao MN" pitchFamily="2" charset="0"/>
                          <a:cs typeface="Lao MN" pitchFamily="2" charset="0"/>
                        </a:rPr>
                        <a:t>If successful re-read your obligations</a:t>
                      </a:r>
                    </a:p>
                  </a:txBody>
                  <a:tcPr marL="51697" marR="69754" marT="14771" marB="110779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cap="none" spc="0" dirty="0">
                          <a:solidFill>
                            <a:schemeClr val="tx1"/>
                          </a:solidFill>
                          <a:latin typeface="+mn-lt"/>
                          <a:cs typeface="Lao MN" pitchFamily="2" charset="0"/>
                        </a:rPr>
                        <a:t>Templates for reporting, deadlines are usually required but check for other requirements </a:t>
                      </a:r>
                    </a:p>
                  </a:txBody>
                  <a:tcPr marL="51697" marR="69754" marT="14771" marB="11077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54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47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33BC686A-CFED-9545-8536-CE95D7163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6882" y="422080"/>
            <a:ext cx="8643938" cy="6322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cs typeface="+mj-cs"/>
              </a:rPr>
              <a:t>Grant links</a:t>
            </a:r>
            <a:endParaRPr lang="en-US" altLang="en-US" sz="3200" b="1" kern="12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33EFA2B-481D-7B45-955A-45F034EB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8376" y="6356350"/>
            <a:ext cx="5960951" cy="365125"/>
          </a:xfr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A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DNSW Online Clubs Forum 2023: Grants &amp; Funding Debbie Eisenhauer-Rodney &amp; Jenny Carroll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49327-50B7-064E-9C6C-9FE348B4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D57F1E4F-1CFF-5643-939E-217C01CDF565}" type="slidenum">
              <a:rPr lang="en-US" smtClean="0"/>
              <a:pPr algn="l"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19811" name="Text Box 3">
            <a:extLst>
              <a:ext uri="{FF2B5EF4-FFF2-40B4-BE49-F238E27FC236}">
                <a16:creationId xmlns:a16="http://schemas.microsoft.com/office/drawing/2014/main" id="{8AD2825D-AFE2-8444-869F-9A861608F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57531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1089212-DBE8-034F-B447-D913BE591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919152"/>
              </p:ext>
            </p:extLst>
          </p:nvPr>
        </p:nvGraphicFramePr>
        <p:xfrm>
          <a:off x="247810" y="1243902"/>
          <a:ext cx="11467940" cy="49184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745">
                  <a:extLst>
                    <a:ext uri="{9D8B030D-6E8A-4147-A177-3AD203B41FA5}">
                      <a16:colId xmlns:a16="http://schemas.microsoft.com/office/drawing/2014/main" val="4169801608"/>
                    </a:ext>
                  </a:extLst>
                </a:gridCol>
                <a:gridCol w="8144195">
                  <a:extLst>
                    <a:ext uri="{9D8B030D-6E8A-4147-A177-3AD203B41FA5}">
                      <a16:colId xmlns:a16="http://schemas.microsoft.com/office/drawing/2014/main" val="41655261"/>
                    </a:ext>
                  </a:extLst>
                </a:gridCol>
              </a:tblGrid>
              <a:tr h="463874">
                <a:tc>
                  <a:txBody>
                    <a:bodyPr/>
                    <a:lstStyle/>
                    <a:p>
                      <a:r>
                        <a:rPr lang="en-AU" sz="1600" b="0" dirty="0"/>
                        <a:t>Austrade</a:t>
                      </a:r>
                    </a:p>
                  </a:txBody>
                  <a:tcPr marL="69405" marR="69405" marT="34703" marB="3470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https://www.austrade.gov.au/australian/tourism/grants-and-support-for-tourism-businesses</a:t>
                      </a:r>
                      <a:endParaRPr lang="en-US" altLang="en-US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405" marR="69405" marT="34703" marB="34703"/>
                </a:tc>
                <a:extLst>
                  <a:ext uri="{0D108BD9-81ED-4DB2-BD59-A6C34878D82A}">
                    <a16:rowId xmlns:a16="http://schemas.microsoft.com/office/drawing/2014/main" val="152700241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r>
                        <a:rPr lang="en-AU" sz="1600" b="0" dirty="0"/>
                        <a:t>Australia Post</a:t>
                      </a:r>
                    </a:p>
                  </a:txBody>
                  <a:tcPr marL="69405" marR="69405" marT="34703" marB="3470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altLang="en-US" sz="1600" b="0" dirty="0">
                          <a:solidFill>
                            <a:srgbClr val="002060"/>
                          </a:solidFill>
                          <a:hlinkClick r:id="rId4"/>
                        </a:rPr>
                        <a:t>https://auspost.com.au/about-us/supporting-communities/grants/community-grants-program</a:t>
                      </a:r>
                      <a:endParaRPr lang="en-US" altLang="en-US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405" marR="69405" marT="34703" marB="34703"/>
                </a:tc>
                <a:extLst>
                  <a:ext uri="{0D108BD9-81ED-4DB2-BD59-A6C34878D82A}">
                    <a16:rowId xmlns:a16="http://schemas.microsoft.com/office/drawing/2014/main" val="3546690405"/>
                  </a:ext>
                </a:extLst>
              </a:tr>
              <a:tr h="547262">
                <a:tc>
                  <a:txBody>
                    <a:bodyPr/>
                    <a:lstStyle/>
                    <a:p>
                      <a:r>
                        <a:rPr lang="en-AU" sz="1600" b="0" dirty="0"/>
                        <a:t>Community grants </a:t>
                      </a:r>
                    </a:p>
                  </a:txBody>
                  <a:tcPr marL="69405" marR="69405" marT="34703" marB="3470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rgbClr val="002060"/>
                          </a:solidFill>
                          <a:hlinkClick r:id="rId5"/>
                        </a:rPr>
                        <a:t>https://www.communitygrants.gov.au/</a:t>
                      </a:r>
                      <a:endParaRPr lang="en-A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405" marR="69405" marT="34703" marB="34703"/>
                </a:tc>
                <a:extLst>
                  <a:ext uri="{0D108BD9-81ED-4DB2-BD59-A6C34878D82A}">
                    <a16:rowId xmlns:a16="http://schemas.microsoft.com/office/drawing/2014/main" val="1154142115"/>
                  </a:ext>
                </a:extLst>
              </a:tr>
              <a:tr h="547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Federal Government Grants</a:t>
                      </a:r>
                    </a:p>
                    <a:p>
                      <a:endParaRPr lang="en-AU" sz="1600" b="0" dirty="0"/>
                    </a:p>
                  </a:txBody>
                  <a:tcPr marL="69405" marR="69405" marT="34703" marB="3470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https://business.gov.au/grants-and-programs?resultsNum=10</a:t>
                      </a:r>
                      <a:endParaRPr lang="en-A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405" marR="69405" marT="34703" marB="34703"/>
                </a:tc>
                <a:extLst>
                  <a:ext uri="{0D108BD9-81ED-4DB2-BD59-A6C34878D82A}">
                    <a16:rowId xmlns:a16="http://schemas.microsoft.com/office/drawing/2014/main" val="1511907719"/>
                  </a:ext>
                </a:extLst>
              </a:tr>
              <a:tr h="547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Grain Corp Grants</a:t>
                      </a:r>
                    </a:p>
                    <a:p>
                      <a:endParaRPr lang="en-AU" sz="1600" b="0" dirty="0"/>
                    </a:p>
                  </a:txBody>
                  <a:tcPr marL="69405" marR="69405" marT="34703" marB="3470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https://www.graincorp.com.au/community-fund/</a:t>
                      </a:r>
                      <a:endParaRPr lang="en-A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405" marR="69405" marT="34703" marB="34703"/>
                </a:tc>
                <a:extLst>
                  <a:ext uri="{0D108BD9-81ED-4DB2-BD59-A6C34878D82A}">
                    <a16:rowId xmlns:a16="http://schemas.microsoft.com/office/drawing/2014/main" val="4194919980"/>
                  </a:ext>
                </a:extLst>
              </a:tr>
              <a:tr h="547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dirty="0"/>
                        <a:t>NSW Government</a:t>
                      </a:r>
                    </a:p>
                    <a:p>
                      <a:endParaRPr lang="en-AU" sz="1600" b="0" dirty="0"/>
                    </a:p>
                  </a:txBody>
                  <a:tcPr marL="69405" marR="69405" marT="34703" marB="3470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https://www.nsw.gov.au/waratah-research-network/grants-and-funding-opportunities</a:t>
                      </a:r>
                      <a:endParaRPr lang="en-US" altLang="en-US" sz="16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405" marR="69405" marT="34703" marB="34703"/>
                </a:tc>
                <a:extLst>
                  <a:ext uri="{0D108BD9-81ED-4DB2-BD59-A6C34878D82A}">
                    <a16:rowId xmlns:a16="http://schemas.microsoft.com/office/drawing/2014/main" val="673137137"/>
                  </a:ext>
                </a:extLst>
              </a:tr>
              <a:tr h="547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Sport Access Grants</a:t>
                      </a:r>
                    </a:p>
                    <a:p>
                      <a:endParaRPr lang="en-AU" sz="1600" b="0" dirty="0"/>
                    </a:p>
                  </a:txBody>
                  <a:tcPr marL="69405" marR="69405" marT="34703" marB="3470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https://www.sportaccessfoundation.org.au/what-we-do/who-can-apply</a:t>
                      </a:r>
                      <a:endParaRPr lang="en-A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405" marR="69405" marT="34703" marB="34703"/>
                </a:tc>
                <a:extLst>
                  <a:ext uri="{0D108BD9-81ED-4DB2-BD59-A6C34878D82A}">
                    <a16:rowId xmlns:a16="http://schemas.microsoft.com/office/drawing/2014/main" val="3120211511"/>
                  </a:ext>
                </a:extLst>
              </a:tr>
              <a:tr h="547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Sport NSW Grants</a:t>
                      </a:r>
                    </a:p>
                    <a:p>
                      <a:endParaRPr lang="en-AU" sz="1600" b="0" dirty="0"/>
                    </a:p>
                  </a:txBody>
                  <a:tcPr marL="69405" marR="69405" marT="34703" marB="3470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https://www.sport.nsw.gov.au/grants</a:t>
                      </a:r>
                      <a:endParaRPr lang="en-AU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405" marR="69405" marT="34703" marB="34703"/>
                </a:tc>
                <a:extLst>
                  <a:ext uri="{0D108BD9-81ED-4DB2-BD59-A6C34878D82A}">
                    <a16:rowId xmlns:a16="http://schemas.microsoft.com/office/drawing/2014/main" val="1377758826"/>
                  </a:ext>
                </a:extLst>
              </a:tr>
              <a:tr h="547262">
                <a:tc>
                  <a:txBody>
                    <a:bodyPr/>
                    <a:lstStyle/>
                    <a:p>
                      <a:r>
                        <a:rPr lang="en-AU" sz="1600" b="0" dirty="0"/>
                        <a:t>Way Ahead </a:t>
                      </a:r>
                    </a:p>
                  </a:txBody>
                  <a:tcPr marL="69405" marR="69405" marT="34703" marB="3470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rgbClr val="002060"/>
                          </a:solidFill>
                          <a:hlinkClick r:id="rId11"/>
                        </a:rPr>
                        <a:t>https://mentalhealthmonth.wayahead.org.au/grant-questions/?fbclid=IwAR214GpZMg8wLjau4JR9-25mRjZE_6jxa3hzZnwQa-oFrdhcnjrBt6lij4M</a:t>
                      </a:r>
                      <a:endParaRPr lang="en-A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405" marR="69405" marT="34703" marB="34703"/>
                </a:tc>
                <a:extLst>
                  <a:ext uri="{0D108BD9-81ED-4DB2-BD59-A6C34878D82A}">
                    <a16:rowId xmlns:a16="http://schemas.microsoft.com/office/drawing/2014/main" val="3511041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831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753</Words>
  <Application>Microsoft Macintosh PowerPoint</Application>
  <PresentationFormat>Widescreen</PresentationFormat>
  <Paragraphs>99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Hiragino Kaku Gothic Std W8</vt:lpstr>
      <vt:lpstr>Arial</vt:lpstr>
      <vt:lpstr>Calibri</vt:lpstr>
      <vt:lpstr>Lao MN</vt:lpstr>
      <vt:lpstr>Office Theme</vt:lpstr>
      <vt:lpstr>Grants and Funding</vt:lpstr>
      <vt:lpstr> Grants Sources</vt:lpstr>
      <vt:lpstr> Types of Grants</vt:lpstr>
      <vt:lpstr> Think strategically</vt:lpstr>
      <vt:lpstr> Preparing your application</vt:lpstr>
      <vt:lpstr>Questions to ask as you prepare your application</vt:lpstr>
      <vt:lpstr> Do your homework: an example</vt:lpstr>
      <vt:lpstr>Tips for Success</vt:lpstr>
      <vt:lpstr>Grant links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Grants and Funding</dc:title>
  <dc:subject/>
  <dc:creator>Jennifer Carroll</dc:creator>
  <cp:keywords/>
  <dc:description/>
  <cp:lastModifiedBy>Jennifer Carroll</cp:lastModifiedBy>
  <cp:revision>5</cp:revision>
  <dcterms:created xsi:type="dcterms:W3CDTF">2023-06-27T08:32:10Z</dcterms:created>
  <dcterms:modified xsi:type="dcterms:W3CDTF">2023-06-28T09:56:09Z</dcterms:modified>
  <cp:category/>
</cp:coreProperties>
</file>