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674" r:id="rId4"/>
    <p:sldId id="683" r:id="rId5"/>
    <p:sldId id="261" r:id="rId6"/>
    <p:sldId id="745" r:id="rId7"/>
    <p:sldId id="684" r:id="rId8"/>
    <p:sldId id="257" r:id="rId9"/>
    <p:sldId id="747" r:id="rId10"/>
    <p:sldId id="748" r:id="rId11"/>
    <p:sldId id="749" r:id="rId12"/>
    <p:sldId id="256" r:id="rId13"/>
    <p:sldId id="751" r:id="rId14"/>
    <p:sldId id="7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31FBD-084F-45EA-AAC8-C1D936A169B7}" type="doc">
      <dgm:prSet loTypeId="urn:microsoft.com/office/officeart/2005/8/layout/vList5" loCatId="list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en-AU"/>
        </a:p>
      </dgm:t>
    </dgm:pt>
    <dgm:pt modelId="{FB31DC3B-CD26-451A-A6A1-59BA0FA3958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i="1" dirty="0">
              <a:latin typeface="Arial" pitchFamily="34" charset="0"/>
              <a:cs typeface="Arial" pitchFamily="34" charset="0"/>
            </a:rPr>
            <a:t>Organising Committee</a:t>
          </a:r>
          <a:endParaRPr lang="en-AU" sz="2400" dirty="0">
            <a:latin typeface="Arial" pitchFamily="34" charset="0"/>
            <a:cs typeface="Arial" pitchFamily="34" charset="0"/>
          </a:endParaRPr>
        </a:p>
      </dgm:t>
    </dgm:pt>
    <dgm:pt modelId="{413D6A40-D9F0-43DC-B585-9895F010ABEA}" type="parTrans" cxnId="{7D66D3DE-ECA6-4B13-BA83-2A7DDA1D96D9}">
      <dgm:prSet/>
      <dgm:spPr/>
      <dgm:t>
        <a:bodyPr/>
        <a:lstStyle/>
        <a:p>
          <a:endParaRPr lang="en-AU" sz="2400"/>
        </a:p>
      </dgm:t>
    </dgm:pt>
    <dgm:pt modelId="{59A8EECF-81E4-4D02-871A-5558E37CD54E}" type="sibTrans" cxnId="{7D66D3DE-ECA6-4B13-BA83-2A7DDA1D96D9}">
      <dgm:prSet/>
      <dgm:spPr/>
      <dgm:t>
        <a:bodyPr/>
        <a:lstStyle/>
        <a:p>
          <a:endParaRPr lang="en-AU" sz="2400"/>
        </a:p>
      </dgm:t>
    </dgm:pt>
    <dgm:pt modelId="{E85E5360-B0FD-4029-B650-0FA4292142E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i="1" dirty="0">
              <a:latin typeface="Arial" pitchFamily="34" charset="0"/>
              <a:cs typeface="Arial" pitchFamily="34" charset="0"/>
            </a:rPr>
            <a:t>Stewards</a:t>
          </a:r>
          <a:endParaRPr lang="en-AU" sz="2400" dirty="0">
            <a:latin typeface="Arial" pitchFamily="34" charset="0"/>
            <a:cs typeface="Arial" pitchFamily="34" charset="0"/>
          </a:endParaRPr>
        </a:p>
      </dgm:t>
    </dgm:pt>
    <dgm:pt modelId="{4564EBA8-2E31-42A7-BA04-09A21F55EBC8}" type="parTrans" cxnId="{75C54C1B-759D-4029-8979-05EE75FD4BEF}">
      <dgm:prSet/>
      <dgm:spPr/>
      <dgm:t>
        <a:bodyPr/>
        <a:lstStyle/>
        <a:p>
          <a:endParaRPr lang="en-AU" sz="2400"/>
        </a:p>
      </dgm:t>
    </dgm:pt>
    <dgm:pt modelId="{2CCB9ABA-8CDE-4978-8B9C-F7EEE8F18D42}" type="sibTrans" cxnId="{75C54C1B-759D-4029-8979-05EE75FD4BEF}">
      <dgm:prSet/>
      <dgm:spPr/>
      <dgm:t>
        <a:bodyPr/>
        <a:lstStyle/>
        <a:p>
          <a:endParaRPr lang="en-AU" sz="2400"/>
        </a:p>
      </dgm:t>
    </dgm:pt>
    <dgm:pt modelId="{8EF4B757-71D7-4762-8025-4F57207996C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i="1" dirty="0">
              <a:latin typeface="Arial" pitchFamily="34" charset="0"/>
              <a:cs typeface="Arial" pitchFamily="34" charset="0"/>
            </a:rPr>
            <a:t>Competitors</a:t>
          </a:r>
          <a:endParaRPr lang="en-AU" sz="2400" dirty="0">
            <a:latin typeface="Arial" pitchFamily="34" charset="0"/>
            <a:cs typeface="Arial" pitchFamily="34" charset="0"/>
          </a:endParaRPr>
        </a:p>
      </dgm:t>
    </dgm:pt>
    <dgm:pt modelId="{301323EA-64F1-4A98-A84B-9C29C8C2B333}" type="parTrans" cxnId="{A6E5BF09-6EC9-42DB-AAA2-83BFC0BD61F5}">
      <dgm:prSet/>
      <dgm:spPr/>
      <dgm:t>
        <a:bodyPr/>
        <a:lstStyle/>
        <a:p>
          <a:endParaRPr lang="en-AU" sz="2400"/>
        </a:p>
      </dgm:t>
    </dgm:pt>
    <dgm:pt modelId="{30F038A5-8F41-438A-8AA1-14C1D8A1BE6C}" type="sibTrans" cxnId="{A6E5BF09-6EC9-42DB-AAA2-83BFC0BD61F5}">
      <dgm:prSet/>
      <dgm:spPr/>
      <dgm:t>
        <a:bodyPr/>
        <a:lstStyle/>
        <a:p>
          <a:endParaRPr lang="en-AU" sz="2400"/>
        </a:p>
      </dgm:t>
    </dgm:pt>
    <dgm:pt modelId="{26E0D1E2-D0DC-4990-B1B2-F737A86201F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i="1" dirty="0">
              <a:latin typeface="Arial" pitchFamily="34" charset="0"/>
              <a:cs typeface="Arial" pitchFamily="34" charset="0"/>
            </a:rPr>
            <a:t>Ground Jury</a:t>
          </a:r>
          <a:endParaRPr lang="en-AU" sz="2400" dirty="0">
            <a:latin typeface="Arial" pitchFamily="34" charset="0"/>
            <a:cs typeface="Arial" pitchFamily="34" charset="0"/>
          </a:endParaRPr>
        </a:p>
      </dgm:t>
    </dgm:pt>
    <dgm:pt modelId="{7214BA41-B2F6-488D-BC6D-A68B0EE1C8F2}" type="sibTrans" cxnId="{B96AF27E-EDF2-4099-A219-0ACB803BA943}">
      <dgm:prSet/>
      <dgm:spPr/>
      <dgm:t>
        <a:bodyPr/>
        <a:lstStyle/>
        <a:p>
          <a:endParaRPr lang="en-AU" sz="2400"/>
        </a:p>
      </dgm:t>
    </dgm:pt>
    <dgm:pt modelId="{0553885B-42C4-48E4-8DA8-F1C6E596194B}" type="parTrans" cxnId="{B96AF27E-EDF2-4099-A219-0ACB803BA943}">
      <dgm:prSet/>
      <dgm:spPr/>
      <dgm:t>
        <a:bodyPr/>
        <a:lstStyle/>
        <a:p>
          <a:endParaRPr lang="en-AU" sz="2400"/>
        </a:p>
      </dgm:t>
    </dgm:pt>
    <dgm:pt modelId="{50778DF1-4D2D-4596-9B04-5D0E29A3CC0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i="1" dirty="0">
              <a:latin typeface="Arial" pitchFamily="34" charset="0"/>
              <a:cs typeface="Arial" pitchFamily="34" charset="0"/>
            </a:rPr>
            <a:t>Volunteers</a:t>
          </a:r>
          <a:endParaRPr lang="en-AU" sz="2400" dirty="0">
            <a:latin typeface="Arial" pitchFamily="34" charset="0"/>
            <a:cs typeface="Arial" pitchFamily="34" charset="0"/>
          </a:endParaRPr>
        </a:p>
      </dgm:t>
    </dgm:pt>
    <dgm:pt modelId="{AF198DF3-AB7C-4656-984C-9A75F5EE3A37}" type="parTrans" cxnId="{C85477F2-6833-47B5-8CD7-3BBE425C9C4F}">
      <dgm:prSet/>
      <dgm:spPr/>
      <dgm:t>
        <a:bodyPr/>
        <a:lstStyle/>
        <a:p>
          <a:endParaRPr lang="en-AU" sz="2400"/>
        </a:p>
      </dgm:t>
    </dgm:pt>
    <dgm:pt modelId="{D663BBA8-F3F3-4115-83A9-3CE3AE7064B0}" type="sibTrans" cxnId="{C85477F2-6833-47B5-8CD7-3BBE425C9C4F}">
      <dgm:prSet/>
      <dgm:spPr/>
      <dgm:t>
        <a:bodyPr/>
        <a:lstStyle/>
        <a:p>
          <a:endParaRPr lang="en-AU" sz="2400"/>
        </a:p>
      </dgm:t>
    </dgm:pt>
    <dgm:pt modelId="{442D10CB-715D-441D-8368-065FFCC190B2}" type="pres">
      <dgm:prSet presAssocID="{F1131FBD-084F-45EA-AAC8-C1D936A169B7}" presName="Name0" presStyleCnt="0">
        <dgm:presLayoutVars>
          <dgm:dir/>
          <dgm:animLvl val="lvl"/>
          <dgm:resizeHandles val="exact"/>
        </dgm:presLayoutVars>
      </dgm:prSet>
      <dgm:spPr/>
    </dgm:pt>
    <dgm:pt modelId="{A37802DA-CDF5-4F30-A95C-F5722F312A38}" type="pres">
      <dgm:prSet presAssocID="{FB31DC3B-CD26-451A-A6A1-59BA0FA3958E}" presName="linNode" presStyleCnt="0"/>
      <dgm:spPr/>
    </dgm:pt>
    <dgm:pt modelId="{48F82CF7-29A3-45B9-88A4-78146B8E881A}" type="pres">
      <dgm:prSet presAssocID="{FB31DC3B-CD26-451A-A6A1-59BA0FA3958E}" presName="parentText" presStyleLbl="node1" presStyleIdx="0" presStyleCnt="5" custScaleX="98823" custScaleY="80834" custLinFactNeighborX="-78200" custLinFactNeighborY="31431">
        <dgm:presLayoutVars>
          <dgm:chMax val="1"/>
          <dgm:bulletEnabled val="1"/>
        </dgm:presLayoutVars>
      </dgm:prSet>
      <dgm:spPr/>
    </dgm:pt>
    <dgm:pt modelId="{1BF3D0BB-87BE-4D0D-AF99-10AD589EEF19}" type="pres">
      <dgm:prSet presAssocID="{59A8EECF-81E4-4D02-871A-5558E37CD54E}" presName="sp" presStyleCnt="0"/>
      <dgm:spPr/>
    </dgm:pt>
    <dgm:pt modelId="{57DA1042-DA6E-4E10-B285-A1B80C260B53}" type="pres">
      <dgm:prSet presAssocID="{26E0D1E2-D0DC-4990-B1B2-F737A86201FA}" presName="linNode" presStyleCnt="0"/>
      <dgm:spPr/>
    </dgm:pt>
    <dgm:pt modelId="{B9084C70-EB90-421E-9CA7-63753EE3ED65}" type="pres">
      <dgm:prSet presAssocID="{26E0D1E2-D0DC-4990-B1B2-F737A86201FA}" presName="parentText" presStyleLbl="node1" presStyleIdx="1" presStyleCnt="5" custLinFactY="92503" custLinFactNeighborX="79654" custLinFactNeighborY="100000">
        <dgm:presLayoutVars>
          <dgm:chMax val="1"/>
          <dgm:bulletEnabled val="1"/>
        </dgm:presLayoutVars>
      </dgm:prSet>
      <dgm:spPr/>
    </dgm:pt>
    <dgm:pt modelId="{F2D37FB8-B360-489A-8342-C3E3F800956C}" type="pres">
      <dgm:prSet presAssocID="{7214BA41-B2F6-488D-BC6D-A68B0EE1C8F2}" presName="sp" presStyleCnt="0"/>
      <dgm:spPr/>
    </dgm:pt>
    <dgm:pt modelId="{650F77DC-F9E4-48AE-9AD4-2F5CBB844B84}" type="pres">
      <dgm:prSet presAssocID="{E85E5360-B0FD-4029-B650-0FA4292142E8}" presName="linNode" presStyleCnt="0"/>
      <dgm:spPr/>
    </dgm:pt>
    <dgm:pt modelId="{E283FFE1-8F9B-42F8-AFD6-9913D8A37CEF}" type="pres">
      <dgm:prSet presAssocID="{E85E5360-B0FD-4029-B650-0FA4292142E8}" presName="parentText" presStyleLbl="node1" presStyleIdx="2" presStyleCnt="5" custLinFactNeighborX="-78226" custLinFactNeighborY="75010">
        <dgm:presLayoutVars>
          <dgm:chMax val="1"/>
          <dgm:bulletEnabled val="1"/>
        </dgm:presLayoutVars>
      </dgm:prSet>
      <dgm:spPr/>
    </dgm:pt>
    <dgm:pt modelId="{76B2C135-97DC-4152-8CCE-CB416E910514}" type="pres">
      <dgm:prSet presAssocID="{2CCB9ABA-8CDE-4978-8B9C-F7EEE8F18D42}" presName="sp" presStyleCnt="0"/>
      <dgm:spPr/>
    </dgm:pt>
    <dgm:pt modelId="{DB52ABFC-D6FB-4E27-A20F-9FCEF588BE8F}" type="pres">
      <dgm:prSet presAssocID="{8EF4B757-71D7-4762-8025-4F57207996CD}" presName="linNode" presStyleCnt="0"/>
      <dgm:spPr/>
    </dgm:pt>
    <dgm:pt modelId="{A9A8961F-9C82-4C43-BDC2-703F4D219D48}" type="pres">
      <dgm:prSet presAssocID="{8EF4B757-71D7-4762-8025-4F57207996CD}" presName="parentText" presStyleLbl="node1" presStyleIdx="3" presStyleCnt="5" custLinFactY="-41984" custLinFactNeighborX="273" custLinFactNeighborY="-100000">
        <dgm:presLayoutVars>
          <dgm:chMax val="1"/>
          <dgm:bulletEnabled val="1"/>
        </dgm:presLayoutVars>
      </dgm:prSet>
      <dgm:spPr/>
    </dgm:pt>
    <dgm:pt modelId="{DBE2E47F-8F54-461A-80D0-F11D4B85376F}" type="pres">
      <dgm:prSet presAssocID="{30F038A5-8F41-438A-8AA1-14C1D8A1BE6C}" presName="sp" presStyleCnt="0"/>
      <dgm:spPr/>
    </dgm:pt>
    <dgm:pt modelId="{D2086D68-5DE5-4BD0-90FE-DDC5708CA9B1}" type="pres">
      <dgm:prSet presAssocID="{50778DF1-4D2D-4596-9B04-5D0E29A3CC08}" presName="linNode" presStyleCnt="0"/>
      <dgm:spPr/>
    </dgm:pt>
    <dgm:pt modelId="{591B3905-3581-4B53-A3AC-DE147926FBB1}" type="pres">
      <dgm:prSet presAssocID="{50778DF1-4D2D-4596-9B04-5D0E29A3CC08}" presName="parentText" presStyleLbl="node1" presStyleIdx="4" presStyleCnt="5" custLinFactNeighborX="1384" custLinFactNeighborY="-22583">
        <dgm:presLayoutVars>
          <dgm:chMax val="1"/>
          <dgm:bulletEnabled val="1"/>
        </dgm:presLayoutVars>
      </dgm:prSet>
      <dgm:spPr/>
    </dgm:pt>
  </dgm:ptLst>
  <dgm:cxnLst>
    <dgm:cxn modelId="{A6E5BF09-6EC9-42DB-AAA2-83BFC0BD61F5}" srcId="{F1131FBD-084F-45EA-AAC8-C1D936A169B7}" destId="{8EF4B757-71D7-4762-8025-4F57207996CD}" srcOrd="3" destOrd="0" parTransId="{301323EA-64F1-4A98-A84B-9C29C8C2B333}" sibTransId="{30F038A5-8F41-438A-8AA1-14C1D8A1BE6C}"/>
    <dgm:cxn modelId="{75C54C1B-759D-4029-8979-05EE75FD4BEF}" srcId="{F1131FBD-084F-45EA-AAC8-C1D936A169B7}" destId="{E85E5360-B0FD-4029-B650-0FA4292142E8}" srcOrd="2" destOrd="0" parTransId="{4564EBA8-2E31-42A7-BA04-09A21F55EBC8}" sibTransId="{2CCB9ABA-8CDE-4978-8B9C-F7EEE8F18D42}"/>
    <dgm:cxn modelId="{1439091F-2E18-404E-975A-4E36D3F738FD}" type="presOf" srcId="{8EF4B757-71D7-4762-8025-4F57207996CD}" destId="{A9A8961F-9C82-4C43-BDC2-703F4D219D48}" srcOrd="0" destOrd="0" presId="urn:microsoft.com/office/officeart/2005/8/layout/vList5"/>
    <dgm:cxn modelId="{C8AB8925-550E-4017-9D04-A28D38879684}" type="presOf" srcId="{26E0D1E2-D0DC-4990-B1B2-F737A86201FA}" destId="{B9084C70-EB90-421E-9CA7-63753EE3ED65}" srcOrd="0" destOrd="0" presId="urn:microsoft.com/office/officeart/2005/8/layout/vList5"/>
    <dgm:cxn modelId="{A2A09267-8AD3-4B71-AE2B-118F764828D4}" type="presOf" srcId="{50778DF1-4D2D-4596-9B04-5D0E29A3CC08}" destId="{591B3905-3581-4B53-A3AC-DE147926FBB1}" srcOrd="0" destOrd="0" presId="urn:microsoft.com/office/officeart/2005/8/layout/vList5"/>
    <dgm:cxn modelId="{0AAB4C7D-D812-4E5A-A37D-899DDD5E5A2C}" type="presOf" srcId="{E85E5360-B0FD-4029-B650-0FA4292142E8}" destId="{E283FFE1-8F9B-42F8-AFD6-9913D8A37CEF}" srcOrd="0" destOrd="0" presId="urn:microsoft.com/office/officeart/2005/8/layout/vList5"/>
    <dgm:cxn modelId="{B96AF27E-EDF2-4099-A219-0ACB803BA943}" srcId="{F1131FBD-084F-45EA-AAC8-C1D936A169B7}" destId="{26E0D1E2-D0DC-4990-B1B2-F737A86201FA}" srcOrd="1" destOrd="0" parTransId="{0553885B-42C4-48E4-8DA8-F1C6E596194B}" sibTransId="{7214BA41-B2F6-488D-BC6D-A68B0EE1C8F2}"/>
    <dgm:cxn modelId="{58BB90C1-EB83-43BC-931C-69473A90E915}" type="presOf" srcId="{FB31DC3B-CD26-451A-A6A1-59BA0FA3958E}" destId="{48F82CF7-29A3-45B9-88A4-78146B8E881A}" srcOrd="0" destOrd="0" presId="urn:microsoft.com/office/officeart/2005/8/layout/vList5"/>
    <dgm:cxn modelId="{7D66D3DE-ECA6-4B13-BA83-2A7DDA1D96D9}" srcId="{F1131FBD-084F-45EA-AAC8-C1D936A169B7}" destId="{FB31DC3B-CD26-451A-A6A1-59BA0FA3958E}" srcOrd="0" destOrd="0" parTransId="{413D6A40-D9F0-43DC-B585-9895F010ABEA}" sibTransId="{59A8EECF-81E4-4D02-871A-5558E37CD54E}"/>
    <dgm:cxn modelId="{DAF0DEE4-635E-45A1-BDC0-378875A9C237}" type="presOf" srcId="{F1131FBD-084F-45EA-AAC8-C1D936A169B7}" destId="{442D10CB-715D-441D-8368-065FFCC190B2}" srcOrd="0" destOrd="0" presId="urn:microsoft.com/office/officeart/2005/8/layout/vList5"/>
    <dgm:cxn modelId="{C85477F2-6833-47B5-8CD7-3BBE425C9C4F}" srcId="{F1131FBD-084F-45EA-AAC8-C1D936A169B7}" destId="{50778DF1-4D2D-4596-9B04-5D0E29A3CC08}" srcOrd="4" destOrd="0" parTransId="{AF198DF3-AB7C-4656-984C-9A75F5EE3A37}" sibTransId="{D663BBA8-F3F3-4115-83A9-3CE3AE7064B0}"/>
    <dgm:cxn modelId="{A0DD32D7-5A6D-494D-A8FF-36F8B64550ED}" type="presParOf" srcId="{442D10CB-715D-441D-8368-065FFCC190B2}" destId="{A37802DA-CDF5-4F30-A95C-F5722F312A38}" srcOrd="0" destOrd="0" presId="urn:microsoft.com/office/officeart/2005/8/layout/vList5"/>
    <dgm:cxn modelId="{36822F6D-358C-43A4-9B75-84771B0678BF}" type="presParOf" srcId="{A37802DA-CDF5-4F30-A95C-F5722F312A38}" destId="{48F82CF7-29A3-45B9-88A4-78146B8E881A}" srcOrd="0" destOrd="0" presId="urn:microsoft.com/office/officeart/2005/8/layout/vList5"/>
    <dgm:cxn modelId="{B9D73A87-CED4-405D-BE36-A62D926CF87E}" type="presParOf" srcId="{442D10CB-715D-441D-8368-065FFCC190B2}" destId="{1BF3D0BB-87BE-4D0D-AF99-10AD589EEF19}" srcOrd="1" destOrd="0" presId="urn:microsoft.com/office/officeart/2005/8/layout/vList5"/>
    <dgm:cxn modelId="{D43B31DF-7FA0-46ED-819D-7C21DE150784}" type="presParOf" srcId="{442D10CB-715D-441D-8368-065FFCC190B2}" destId="{57DA1042-DA6E-4E10-B285-A1B80C260B53}" srcOrd="2" destOrd="0" presId="urn:microsoft.com/office/officeart/2005/8/layout/vList5"/>
    <dgm:cxn modelId="{9F6B3103-844C-4A6D-B2E0-E350C2416003}" type="presParOf" srcId="{57DA1042-DA6E-4E10-B285-A1B80C260B53}" destId="{B9084C70-EB90-421E-9CA7-63753EE3ED65}" srcOrd="0" destOrd="0" presId="urn:microsoft.com/office/officeart/2005/8/layout/vList5"/>
    <dgm:cxn modelId="{45BFE398-8F11-4AEC-AF23-0FD424DC34F6}" type="presParOf" srcId="{442D10CB-715D-441D-8368-065FFCC190B2}" destId="{F2D37FB8-B360-489A-8342-C3E3F800956C}" srcOrd="3" destOrd="0" presId="urn:microsoft.com/office/officeart/2005/8/layout/vList5"/>
    <dgm:cxn modelId="{54821937-1F3B-4FAF-B5E0-C389AB84A855}" type="presParOf" srcId="{442D10CB-715D-441D-8368-065FFCC190B2}" destId="{650F77DC-F9E4-48AE-9AD4-2F5CBB844B84}" srcOrd="4" destOrd="0" presId="urn:microsoft.com/office/officeart/2005/8/layout/vList5"/>
    <dgm:cxn modelId="{A5728FFA-D974-4FCC-A8C5-96C9043A7747}" type="presParOf" srcId="{650F77DC-F9E4-48AE-9AD4-2F5CBB844B84}" destId="{E283FFE1-8F9B-42F8-AFD6-9913D8A37CEF}" srcOrd="0" destOrd="0" presId="urn:microsoft.com/office/officeart/2005/8/layout/vList5"/>
    <dgm:cxn modelId="{949EE773-C3B1-4D6D-BB97-52E047824024}" type="presParOf" srcId="{442D10CB-715D-441D-8368-065FFCC190B2}" destId="{76B2C135-97DC-4152-8CCE-CB416E910514}" srcOrd="5" destOrd="0" presId="urn:microsoft.com/office/officeart/2005/8/layout/vList5"/>
    <dgm:cxn modelId="{A0AAF3F5-D41F-46FC-818A-F20E22583523}" type="presParOf" srcId="{442D10CB-715D-441D-8368-065FFCC190B2}" destId="{DB52ABFC-D6FB-4E27-A20F-9FCEF588BE8F}" srcOrd="6" destOrd="0" presId="urn:microsoft.com/office/officeart/2005/8/layout/vList5"/>
    <dgm:cxn modelId="{F16BF1C2-E7FF-43B9-96AD-EFBD22142A76}" type="presParOf" srcId="{DB52ABFC-D6FB-4E27-A20F-9FCEF588BE8F}" destId="{A9A8961F-9C82-4C43-BDC2-703F4D219D48}" srcOrd="0" destOrd="0" presId="urn:microsoft.com/office/officeart/2005/8/layout/vList5"/>
    <dgm:cxn modelId="{156BDD64-1FC6-41AE-8405-287092D69EBB}" type="presParOf" srcId="{442D10CB-715D-441D-8368-065FFCC190B2}" destId="{DBE2E47F-8F54-461A-80D0-F11D4B85376F}" srcOrd="7" destOrd="0" presId="urn:microsoft.com/office/officeart/2005/8/layout/vList5"/>
    <dgm:cxn modelId="{B72CFDE9-A214-496E-9330-0D67DEFFD444}" type="presParOf" srcId="{442D10CB-715D-441D-8368-065FFCC190B2}" destId="{D2086D68-5DE5-4BD0-90FE-DDC5708CA9B1}" srcOrd="8" destOrd="0" presId="urn:microsoft.com/office/officeart/2005/8/layout/vList5"/>
    <dgm:cxn modelId="{485917CA-817E-483E-B6D8-A48DC8C3C52E}" type="presParOf" srcId="{D2086D68-5DE5-4BD0-90FE-DDC5708CA9B1}" destId="{591B3905-3581-4B53-A3AC-DE147926FBB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82CF7-29A3-45B9-88A4-78146B8E881A}">
      <dsp:nvSpPr>
        <dsp:cNvPr id="0" name=""/>
        <dsp:cNvSpPr/>
      </dsp:nvSpPr>
      <dsp:spPr>
        <a:xfrm>
          <a:off x="351203" y="343068"/>
          <a:ext cx="3247013" cy="875167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Arial" pitchFamily="34" charset="0"/>
              <a:cs typeface="Arial" pitchFamily="34" charset="0"/>
            </a:rPr>
            <a:t>Organising Committee</a:t>
          </a:r>
          <a:endParaRPr lang="en-AU" sz="2400" kern="1200" dirty="0">
            <a:latin typeface="Arial" pitchFamily="34" charset="0"/>
            <a:cs typeface="Arial" pitchFamily="34" charset="0"/>
          </a:endParaRPr>
        </a:p>
      </dsp:txBody>
      <dsp:txXfrm>
        <a:off x="393925" y="385790"/>
        <a:ext cx="3161569" cy="789723"/>
      </dsp:txXfrm>
    </dsp:sp>
    <dsp:sp modelId="{B9084C70-EB90-421E-9CA7-63753EE3ED65}">
      <dsp:nvSpPr>
        <dsp:cNvPr id="0" name=""/>
        <dsp:cNvSpPr/>
      </dsp:nvSpPr>
      <dsp:spPr>
        <a:xfrm>
          <a:off x="5537790" y="3016250"/>
          <a:ext cx="3285686" cy="108267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Arial" pitchFamily="34" charset="0"/>
              <a:cs typeface="Arial" pitchFamily="34" charset="0"/>
            </a:rPr>
            <a:t>Ground Jury</a:t>
          </a:r>
          <a:endParaRPr lang="en-AU" sz="2400" kern="1200" dirty="0">
            <a:latin typeface="Arial" pitchFamily="34" charset="0"/>
            <a:cs typeface="Arial" pitchFamily="34" charset="0"/>
          </a:endParaRPr>
        </a:p>
      </dsp:txBody>
      <dsp:txXfrm>
        <a:off x="5590642" y="3069102"/>
        <a:ext cx="3179982" cy="976968"/>
      </dsp:txXfrm>
    </dsp:sp>
    <dsp:sp modelId="{E283FFE1-8F9B-42F8-AFD6-9913D8A37CEF}">
      <dsp:nvSpPr>
        <dsp:cNvPr id="0" name=""/>
        <dsp:cNvSpPr/>
      </dsp:nvSpPr>
      <dsp:spPr>
        <a:xfrm>
          <a:off x="350349" y="2880992"/>
          <a:ext cx="3285686" cy="108267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Arial" pitchFamily="34" charset="0"/>
              <a:cs typeface="Arial" pitchFamily="34" charset="0"/>
            </a:rPr>
            <a:t>Stewards</a:t>
          </a:r>
          <a:endParaRPr lang="en-AU" sz="2400" kern="1200" dirty="0">
            <a:latin typeface="Arial" pitchFamily="34" charset="0"/>
            <a:cs typeface="Arial" pitchFamily="34" charset="0"/>
          </a:endParaRPr>
        </a:p>
      </dsp:txBody>
      <dsp:txXfrm>
        <a:off x="403201" y="2933844"/>
        <a:ext cx="3179982" cy="976968"/>
      </dsp:txXfrm>
    </dsp:sp>
    <dsp:sp modelId="{A9A8961F-9C82-4C43-BDC2-703F4D219D48}">
      <dsp:nvSpPr>
        <dsp:cNvPr id="0" name=""/>
        <dsp:cNvSpPr/>
      </dsp:nvSpPr>
      <dsp:spPr>
        <a:xfrm>
          <a:off x="2929580" y="1668464"/>
          <a:ext cx="3285686" cy="108267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Arial" pitchFamily="34" charset="0"/>
              <a:cs typeface="Arial" pitchFamily="34" charset="0"/>
            </a:rPr>
            <a:t>Competitors</a:t>
          </a:r>
          <a:endParaRPr lang="en-AU" sz="2400" kern="1200" dirty="0">
            <a:latin typeface="Arial" pitchFamily="34" charset="0"/>
            <a:cs typeface="Arial" pitchFamily="34" charset="0"/>
          </a:endParaRPr>
        </a:p>
      </dsp:txBody>
      <dsp:txXfrm>
        <a:off x="2982432" y="1721316"/>
        <a:ext cx="3179982" cy="976968"/>
      </dsp:txXfrm>
    </dsp:sp>
    <dsp:sp modelId="{591B3905-3581-4B53-A3AC-DE147926FBB1}">
      <dsp:nvSpPr>
        <dsp:cNvPr id="0" name=""/>
        <dsp:cNvSpPr/>
      </dsp:nvSpPr>
      <dsp:spPr>
        <a:xfrm>
          <a:off x="2966084" y="4097991"/>
          <a:ext cx="3285686" cy="1082672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latin typeface="Arial" pitchFamily="34" charset="0"/>
              <a:cs typeface="Arial" pitchFamily="34" charset="0"/>
            </a:rPr>
            <a:t>Volunteers</a:t>
          </a:r>
          <a:endParaRPr lang="en-AU" sz="2400" kern="1200" dirty="0">
            <a:latin typeface="Arial" pitchFamily="34" charset="0"/>
            <a:cs typeface="Arial" pitchFamily="34" charset="0"/>
          </a:endParaRPr>
        </a:p>
      </dsp:txBody>
      <dsp:txXfrm>
        <a:off x="3018936" y="4150843"/>
        <a:ext cx="3179982" cy="97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5EA2-D3AC-F989-607C-E88C7EA25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FD08D-7045-329D-C9D9-B77D68012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0C25E-3B02-3705-DC4E-AEB15230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163E8-C429-7C2A-BBB5-FF2BDAA9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A1B82-F5FA-77DF-7A4B-7BD01989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53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53C0-7A03-AEF7-46BF-E0A5B100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1CB5F-9560-D98D-58BE-D05BB7944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F2DCC-90B2-7346-78C8-FA5AA773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1B47-C51F-1091-155B-68D2A53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82C58-72BF-4FF2-A73D-CCF3B7FF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24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90262-B929-471B-8790-610AD65D8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DE341-4BD3-F855-5452-F1BE69719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C40B0-6536-82AF-2902-C72E0B41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95012-02F5-2C47-AEA7-6B035C5F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EC2D1-B16E-FE20-D080-C5F89EC8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9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F134-0DEE-D637-9B7C-467BA2CF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2F22-A5EE-6672-E703-9AFFC8F9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B073-86C5-67F0-47BD-794E4CA7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4E3B7-3DFB-F006-D2DC-41CACF18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3E3B-D3B1-26A4-4447-711556B4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10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8F5B-9B9D-2F6E-FB23-E6305241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09467-3B0B-588D-E0A3-B1AD28964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D9698-873C-53C9-4E31-D17CCB7D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2210-5DF9-22A0-23E1-04BFF889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D9837-0D83-2C0F-2ADF-EB0DBFE2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11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0E1B-71E3-18F2-88D6-1C6F4088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674F-BAC9-1B9F-4513-43E8820E1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2A268-EA2B-3B67-8C3E-139C91E3B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9DA23-C33D-5D87-35C1-71545997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D7AAC-3F3B-C6DD-C27A-76732B92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8B896-F336-4B91-437E-4B57F48A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32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B205-E6E8-45E6-F438-DC2497CE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7FF61-D4E9-B15B-859B-439FA1E08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1BF37-477F-961B-C50B-2E21623BE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0B96C-DEC3-A32E-4919-0151C4DAD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C6CA9-79BC-BAE6-D7FF-ED2C5FE2D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7D1D2-4A86-05F3-6D06-0C5ECB4A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6612B-A72D-AE1C-A15C-48329EE5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BE3E-6457-709A-4564-DF68AB48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2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1E65-97FD-5D0D-3348-79F050A0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49138-C5D7-8C95-3F52-44E48637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76EDC-AD31-C295-7680-60AE112E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8A9F0-7CA0-4843-96C4-336F9621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98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D6805-C0C7-C368-9ABA-1FBA9AEC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96B64-E6A9-D245-0E99-F2CAB2B7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28022-E83C-4C89-E0FA-F72BD875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9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C485-5EAB-A9ED-1A94-B7BF7F0E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0593-A909-C070-11C2-311269EE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270E6-8015-A93F-799C-E69EEA6C5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C4472-EE1C-E353-DF35-12E70725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60F14-075D-647C-895F-8640A8C9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0DDAA-804C-B0E2-7338-F7A388CC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65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E3A1-32F0-ED64-3299-0156D929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55947-481D-9821-1FC3-0ED901540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15042-5E0B-F8FC-4D94-956B3E30B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42263-285A-7795-4B76-911F3B5A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0773A-4ECD-962D-00CD-2EC0C46F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DA976-1C91-FF70-FD59-8DF27A7E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2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8BB10-515E-B342-1485-649718B2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64820-AD6D-52E1-CB11-28CD3EFA8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90B9-03EE-F500-6778-7FE7D080B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2952-859F-4B4F-9CF1-6D152F4D9AC3}" type="datetimeFigureOut">
              <a:rPr lang="en-AU" smtClean="0"/>
              <a:t>21/06/2023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F6409-A653-7782-A153-EF8DBD7A0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B46E-40E5-EC0D-CAB7-7A0274F6F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AEC5-33EC-4803-B0BE-5D9F96BA4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45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C4602-D42D-2662-813B-8B8AE79F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Stewarding Requirements in 2024</a:t>
            </a:r>
          </a:p>
        </p:txBody>
      </p:sp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7F5DA5-C79E-7CFE-E329-693527D75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2" b="2"/>
          <a:stretch/>
        </p:blipFill>
        <p:spPr>
          <a:xfrm>
            <a:off x="4502428" y="1003848"/>
            <a:ext cx="7225748" cy="4850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A79A2-92B4-FF71-3A54-207E32E2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4" y="87168"/>
            <a:ext cx="1314912" cy="1314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E488A-C90E-5637-E112-7C4CFBB49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" y="5516880"/>
            <a:ext cx="1602228" cy="1066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F50E5-AE06-5BB2-9EA2-300F4BC4B5E9}"/>
              </a:ext>
            </a:extLst>
          </p:cNvPr>
          <p:cNvSpPr txBox="1"/>
          <p:nvPr/>
        </p:nvSpPr>
        <p:spPr>
          <a:xfrm>
            <a:off x="1656796" y="335280"/>
            <a:ext cx="207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2023 Club Forum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0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E25B0-927B-751D-1934-59B20F9A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53" y="1709692"/>
            <a:ext cx="3333975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Stewards are knowledgeable in: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Tack &amp; Equipment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Requirements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5F74B-1059-BFAF-1830-CB1070D4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940" y="1040055"/>
            <a:ext cx="7089580" cy="53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E25B0-927B-751D-1934-59B20F9A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53" y="1709692"/>
            <a:ext cx="3333975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Stewards are trained in: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Recognising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horse welfare issues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EA24D-1035-9D16-C51C-BCB9873C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257" y="982356"/>
            <a:ext cx="7378488" cy="5533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AE9DF-44A8-1A78-BD92-10B0AF8CA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097" y="4679774"/>
            <a:ext cx="2633700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2856F-F562-5480-DFBC-61B1EC6AE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567" y="2415233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1AD587-BFB2-F8DB-5069-CA9B09BF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01" y="18155"/>
            <a:ext cx="12192000" cy="6889374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618EABFC-1404-9EE2-0BB5-6411443C0656}"/>
              </a:ext>
            </a:extLst>
          </p:cNvPr>
          <p:cNvSpPr/>
          <p:nvPr/>
        </p:nvSpPr>
        <p:spPr>
          <a:xfrm>
            <a:off x="7086600" y="3347718"/>
            <a:ext cx="105103" cy="1156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681DC40-44B1-727C-F78D-81D087718362}"/>
              </a:ext>
            </a:extLst>
          </p:cNvPr>
          <p:cNvSpPr/>
          <p:nvPr/>
        </p:nvSpPr>
        <p:spPr>
          <a:xfrm>
            <a:off x="4800752" y="5724553"/>
            <a:ext cx="105103" cy="1156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344B3CC-E33A-DC67-5DA5-2A5CBAAB8628}"/>
              </a:ext>
            </a:extLst>
          </p:cNvPr>
          <p:cNvSpPr/>
          <p:nvPr/>
        </p:nvSpPr>
        <p:spPr>
          <a:xfrm>
            <a:off x="7659644" y="3914449"/>
            <a:ext cx="105103" cy="1156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FB07217-EF4C-D1D0-EE1E-A08972E68E2D}"/>
              </a:ext>
            </a:extLst>
          </p:cNvPr>
          <p:cNvSpPr/>
          <p:nvPr/>
        </p:nvSpPr>
        <p:spPr>
          <a:xfrm>
            <a:off x="7258500" y="4418895"/>
            <a:ext cx="105103" cy="1156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60A43D8C-57D4-308B-6DAE-9176B4B503E0}"/>
              </a:ext>
            </a:extLst>
          </p:cNvPr>
          <p:cNvSpPr/>
          <p:nvPr/>
        </p:nvSpPr>
        <p:spPr>
          <a:xfrm>
            <a:off x="9043291" y="2175712"/>
            <a:ext cx="2971800" cy="211153"/>
          </a:xfrm>
          <a:prstGeom prst="borderCallout1">
            <a:avLst>
              <a:gd name="adj1" fmla="val 38267"/>
              <a:gd name="adj2" fmla="val 2265"/>
              <a:gd name="adj3" fmla="val 66451"/>
              <a:gd name="adj4" fmla="val -75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Northern NSW 1 steward</a:t>
            </a:r>
            <a:endParaRPr lang="en-AU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6FBD950-9C77-6117-9D4B-51E6EF749DD9}"/>
              </a:ext>
            </a:extLst>
          </p:cNvPr>
          <p:cNvSpPr/>
          <p:nvPr/>
        </p:nvSpPr>
        <p:spPr>
          <a:xfrm>
            <a:off x="7864981" y="3853793"/>
            <a:ext cx="105103" cy="1156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F95D8AD4-E063-F882-2FA2-F9C7CCD5F312}"/>
              </a:ext>
            </a:extLst>
          </p:cNvPr>
          <p:cNvSpPr/>
          <p:nvPr/>
        </p:nvSpPr>
        <p:spPr>
          <a:xfrm>
            <a:off x="9001760" y="4530548"/>
            <a:ext cx="2939393" cy="211153"/>
          </a:xfrm>
          <a:prstGeom prst="borderCallout1">
            <a:avLst>
              <a:gd name="adj1" fmla="val 47620"/>
              <a:gd name="adj2" fmla="val 2036"/>
              <a:gd name="adj3" fmla="val 40325"/>
              <a:gd name="adj4" fmla="val -417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Syd Metro 10 Stewards</a:t>
            </a:r>
            <a:endParaRPr lang="en-AU" dirty="0"/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2EB6461F-7431-6E13-65EE-5E5728D50811}"/>
              </a:ext>
            </a:extLst>
          </p:cNvPr>
          <p:cNvSpPr/>
          <p:nvPr/>
        </p:nvSpPr>
        <p:spPr>
          <a:xfrm>
            <a:off x="1907468" y="4837967"/>
            <a:ext cx="3297072" cy="211154"/>
          </a:xfrm>
          <a:prstGeom prst="borderCallout1">
            <a:avLst>
              <a:gd name="adj1" fmla="val 90926"/>
              <a:gd name="adj2" fmla="val 758"/>
              <a:gd name="adj3" fmla="val 241510"/>
              <a:gd name="adj4" fmla="val 1146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West 5 Stewards</a:t>
            </a:r>
            <a:endParaRPr lang="en-AU" dirty="0"/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CB495AF9-F0D2-6A91-FBB5-EC8DE860EDE8}"/>
              </a:ext>
            </a:extLst>
          </p:cNvPr>
          <p:cNvSpPr/>
          <p:nvPr/>
        </p:nvSpPr>
        <p:spPr>
          <a:xfrm>
            <a:off x="9479280" y="3874461"/>
            <a:ext cx="2712720" cy="211153"/>
          </a:xfrm>
          <a:prstGeom prst="borderCallout1">
            <a:avLst>
              <a:gd name="adj1" fmla="val 37997"/>
              <a:gd name="adj2" fmla="val -468"/>
              <a:gd name="adj3" fmla="val 16266"/>
              <a:gd name="adj4" fmla="val -502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Hunter 7 Stewards</a:t>
            </a:r>
            <a:endParaRPr lang="en-AU" dirty="0"/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9732845D-9808-00DD-799C-A903C2B5B7DF}"/>
              </a:ext>
            </a:extLst>
          </p:cNvPr>
          <p:cNvSpPr/>
          <p:nvPr/>
        </p:nvSpPr>
        <p:spPr>
          <a:xfrm>
            <a:off x="7953493" y="5976302"/>
            <a:ext cx="2328425" cy="211153"/>
          </a:xfrm>
          <a:prstGeom prst="borderCallout1">
            <a:avLst>
              <a:gd name="adj1" fmla="val 52432"/>
              <a:gd name="adj2" fmla="val -924"/>
              <a:gd name="adj3" fmla="val 6644"/>
              <a:gd name="adj4" fmla="val -346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Coast 1 Steward</a:t>
            </a:r>
            <a:endParaRPr lang="en-AU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CBA2B6D9-A375-85F6-7DB4-4E0DAFB56C9E}"/>
              </a:ext>
            </a:extLst>
          </p:cNvPr>
          <p:cNvSpPr/>
          <p:nvPr/>
        </p:nvSpPr>
        <p:spPr>
          <a:xfrm flipH="1" flipV="1">
            <a:off x="5763611" y="5186635"/>
            <a:ext cx="80186" cy="1533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14920FA2-BB51-985C-944B-9FA7EFEB38C2}"/>
              </a:ext>
            </a:extLst>
          </p:cNvPr>
          <p:cNvSpPr/>
          <p:nvPr/>
        </p:nvSpPr>
        <p:spPr>
          <a:xfrm>
            <a:off x="8510553" y="5315224"/>
            <a:ext cx="3048000" cy="211153"/>
          </a:xfrm>
          <a:prstGeom prst="borderCallout1">
            <a:avLst>
              <a:gd name="adj1" fmla="val 57243"/>
              <a:gd name="adj2" fmla="val 0"/>
              <a:gd name="adj3" fmla="val -220708"/>
              <a:gd name="adj4" fmla="val -382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Sthn</a:t>
            </a:r>
            <a:r>
              <a:rPr lang="en-US" dirty="0"/>
              <a:t> Highlands 2 Stewards</a:t>
            </a:r>
            <a:endParaRPr lang="en-AU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2B3574-EBC3-BAE4-C7C3-F799A0DA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88" y="4789618"/>
            <a:ext cx="140220" cy="158510"/>
          </a:xfrm>
          <a:prstGeom prst="rect">
            <a:avLst/>
          </a:prstGeom>
        </p:spPr>
      </p:pic>
      <p:sp>
        <p:nvSpPr>
          <p:cNvPr id="28" name="Callout: Line 27">
            <a:extLst>
              <a:ext uri="{FF2B5EF4-FFF2-40B4-BE49-F238E27FC236}">
                <a16:creationId xmlns:a16="http://schemas.microsoft.com/office/drawing/2014/main" id="{8601C2DA-2E4D-84ED-1A88-D9204B6CDB8C}"/>
              </a:ext>
            </a:extLst>
          </p:cNvPr>
          <p:cNvSpPr/>
          <p:nvPr/>
        </p:nvSpPr>
        <p:spPr>
          <a:xfrm>
            <a:off x="8635997" y="4915871"/>
            <a:ext cx="3379094" cy="211153"/>
          </a:xfrm>
          <a:prstGeom prst="borderCallout1">
            <a:avLst>
              <a:gd name="adj1" fmla="val 57243"/>
              <a:gd name="adj2" fmla="val 1890"/>
              <a:gd name="adj3" fmla="val -170186"/>
              <a:gd name="adj4" fmla="val -372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West 2 Stewards</a:t>
            </a:r>
            <a:endParaRPr lang="en-AU" dirty="0"/>
          </a:p>
        </p:txBody>
      </p:sp>
      <p:sp>
        <p:nvSpPr>
          <p:cNvPr id="29" name="Callout: Line 28">
            <a:extLst>
              <a:ext uri="{FF2B5EF4-FFF2-40B4-BE49-F238E27FC236}">
                <a16:creationId xmlns:a16="http://schemas.microsoft.com/office/drawing/2014/main" id="{30671587-BDCD-75F8-F742-3F0D328DB163}"/>
              </a:ext>
            </a:extLst>
          </p:cNvPr>
          <p:cNvSpPr/>
          <p:nvPr/>
        </p:nvSpPr>
        <p:spPr>
          <a:xfrm>
            <a:off x="9273275" y="3529675"/>
            <a:ext cx="3048000" cy="204406"/>
          </a:xfrm>
          <a:prstGeom prst="borderCallout1">
            <a:avLst>
              <a:gd name="adj1" fmla="val 33661"/>
              <a:gd name="adj2" fmla="val 1000"/>
              <a:gd name="adj3" fmla="val -41585"/>
              <a:gd name="adj4" fmla="val -63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England 3 Stewards</a:t>
            </a:r>
            <a:endParaRPr lang="en-AU" dirty="0"/>
          </a:p>
        </p:txBody>
      </p:sp>
      <p:sp>
        <p:nvSpPr>
          <p:cNvPr id="30" name="Callout: Line 29">
            <a:extLst>
              <a:ext uri="{FF2B5EF4-FFF2-40B4-BE49-F238E27FC236}">
                <a16:creationId xmlns:a16="http://schemas.microsoft.com/office/drawing/2014/main" id="{3E527BC8-7E3C-8837-7391-EC7FA286D243}"/>
              </a:ext>
            </a:extLst>
          </p:cNvPr>
          <p:cNvSpPr/>
          <p:nvPr/>
        </p:nvSpPr>
        <p:spPr>
          <a:xfrm>
            <a:off x="8666479" y="2663340"/>
            <a:ext cx="2971800" cy="258886"/>
          </a:xfrm>
          <a:prstGeom prst="borderCallout1">
            <a:avLst>
              <a:gd name="adj1" fmla="val 52337"/>
              <a:gd name="adj2" fmla="val 214"/>
              <a:gd name="adj3" fmla="val 118663"/>
              <a:gd name="adj4" fmla="val -180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Northern Rivers 2 Stewards</a:t>
            </a:r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C6815F-1E58-7297-2074-0F8A075ACDD4}"/>
              </a:ext>
            </a:extLst>
          </p:cNvPr>
          <p:cNvSpPr txBox="1"/>
          <p:nvPr/>
        </p:nvSpPr>
        <p:spPr>
          <a:xfrm>
            <a:off x="2154779" y="2364620"/>
            <a:ext cx="3129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Stewards in Training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= 15</a:t>
            </a:r>
          </a:p>
          <a:p>
            <a:endParaRPr lang="en-AU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28BC28CC-149B-DC3B-BD50-7A37D88EC472}"/>
              </a:ext>
            </a:extLst>
          </p:cNvPr>
          <p:cNvSpPr/>
          <p:nvPr/>
        </p:nvSpPr>
        <p:spPr>
          <a:xfrm>
            <a:off x="8013437" y="2967016"/>
            <a:ext cx="105103" cy="1156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20EEF617-0497-BAD9-EFC5-A5B393ECFF1D}"/>
              </a:ext>
            </a:extLst>
          </p:cNvPr>
          <p:cNvSpPr/>
          <p:nvPr/>
        </p:nvSpPr>
        <p:spPr>
          <a:xfrm>
            <a:off x="6988297" y="5857201"/>
            <a:ext cx="105103" cy="11561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E9BBE5-3437-DF25-EE7C-D300AFA73435}"/>
              </a:ext>
            </a:extLst>
          </p:cNvPr>
          <p:cNvSpPr/>
          <p:nvPr/>
        </p:nvSpPr>
        <p:spPr>
          <a:xfrm>
            <a:off x="3474720" y="7437120"/>
            <a:ext cx="3618680" cy="48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16101-480D-70D4-F47C-4E43A5883B71}"/>
              </a:ext>
            </a:extLst>
          </p:cNvPr>
          <p:cNvSpPr/>
          <p:nvPr/>
        </p:nvSpPr>
        <p:spPr>
          <a:xfrm>
            <a:off x="-1463901" y="6187455"/>
            <a:ext cx="3618680" cy="105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B71AA2-59D8-3AD9-8DA1-DC70B1FF3C14}"/>
              </a:ext>
            </a:extLst>
          </p:cNvPr>
          <p:cNvSpPr/>
          <p:nvPr/>
        </p:nvSpPr>
        <p:spPr>
          <a:xfrm>
            <a:off x="4348373" y="6634910"/>
            <a:ext cx="3618680" cy="48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998C6-5305-242C-FB91-3903170C1BE1}"/>
              </a:ext>
            </a:extLst>
          </p:cNvPr>
          <p:cNvSpPr txBox="1"/>
          <p:nvPr/>
        </p:nvSpPr>
        <p:spPr>
          <a:xfrm>
            <a:off x="954593" y="126630"/>
            <a:ext cx="11303629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Current Steward Distribution NSW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55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5FB3F23-428D-4878-B59E-11844C60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0D20BFE-2884-4A34-AF40-53F52465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EBFA0F-A5B0-417A-AC92-D2A0F8F0B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CBCF52-9F1F-4601-9AF9-4CAEE526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4C8E242-6A49-46E6-A91B-0DEABA55D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47EF156-11E0-4C45-9C8F-BB393CD7D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4EB84F3-8150-4EF8-847B-92B15F9F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E7713-CBC2-412B-8FAD-1611B8C5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77899" y="850149"/>
            <a:ext cx="304800" cy="429768"/>
            <a:chOff x="215328" y="-46937"/>
            <a:chExt cx="304800" cy="277384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1D334AE-E342-429D-B5C0-B827C313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85A4BF9-1B9F-4B6D-8369-BA3A65276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E8E9C39-CA85-49A1-8D21-F40AF28F4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C07DDAC-6C86-4A0E-8075-BC2142AB7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BE54CB-12A4-0459-C949-BFB8C4F4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96" y="630936"/>
            <a:ext cx="6341652" cy="2819399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Currently 33 Dressage Stewards in NSW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(+ 15 in training)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DAC07-794B-AB8F-5357-60BB021F7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96" y="3547474"/>
            <a:ext cx="6341652" cy="2496171"/>
          </a:xfrm>
          <a:noFill/>
        </p:spPr>
        <p:txBody>
          <a:bodyPr anchor="t"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Approx, 140 Official events were held 2023 in NSW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59F017-9C82-A9A6-6B11-565C9CF7619C}"/>
              </a:ext>
            </a:extLst>
          </p:cNvPr>
          <p:cNvSpPr txBox="1"/>
          <p:nvPr/>
        </p:nvSpPr>
        <p:spPr>
          <a:xfrm>
            <a:off x="515415" y="1574800"/>
            <a:ext cx="3260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Steward Training is a Priority in both Metro and Regional NSW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It’s time for action</a:t>
            </a:r>
            <a:endParaRPr lang="en-A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8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5FB3F23-428D-4878-B59E-11844C60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0D20BFE-2884-4A34-AF40-53F52465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EBFA0F-A5B0-417A-AC92-D2A0F8F0B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CBCF52-9F1F-4601-9AF9-4CAEE526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4C8E242-6A49-46E6-A91B-0DEABA55D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47EF156-11E0-4C45-9C8F-BB393CD7D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4EB84F3-8150-4EF8-847B-92B15F9F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E7713-CBC2-412B-8FAD-1611B8C5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77899" y="850149"/>
            <a:ext cx="304800" cy="429768"/>
            <a:chOff x="215328" y="-46937"/>
            <a:chExt cx="304800" cy="277384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1D334AE-E342-429D-B5C0-B827C313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85A4BF9-1B9F-4B6D-8369-BA3A65276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E8E9C39-CA85-49A1-8D21-F40AF28F4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C07DDAC-6C86-4A0E-8075-BC2142AB7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BE54CB-12A4-0459-C949-BFB8C4F4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96" y="630936"/>
            <a:ext cx="6341652" cy="2819399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Apply to run a course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to DNSW admin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DAC07-794B-AB8F-5357-60BB021F7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96" y="3547474"/>
            <a:ext cx="6341652" cy="2496171"/>
          </a:xfrm>
          <a:noFill/>
        </p:spPr>
        <p:txBody>
          <a:bodyPr anchor="t"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Cost $3500-$4500 per course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Funding may be available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12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5FB3F23-428D-4878-B59E-11844C60C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0D20BFE-2884-4A34-AF40-53F52465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AEBFA0F-A5B0-417A-AC92-D2A0F8F0B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2CBCF52-9F1F-4601-9AF9-4CAEE526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4C8E242-6A49-46E6-A91B-0DEABA55D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47EF156-11E0-4C45-9C8F-BB393CD7D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4EB84F3-8150-4EF8-847B-92B15F9F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3ED98E-F16F-64DC-2FFD-0C2D79EC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22" y="678060"/>
            <a:ext cx="2430898" cy="2430898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E7713-CBC2-412B-8FAD-1611B8C5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77899" y="850149"/>
            <a:ext cx="304800" cy="429768"/>
            <a:chOff x="215328" y="-46937"/>
            <a:chExt cx="304800" cy="277384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1D334AE-E342-429D-B5C0-B827C313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85A4BF9-1B9F-4B6D-8369-BA3A65276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E8E9C39-CA85-49A1-8D21-F40AF28F4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C07DDAC-6C86-4A0E-8075-BC2142AB7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BE54CB-12A4-0459-C949-BFB8C4F4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96" y="630936"/>
            <a:ext cx="6341652" cy="2819399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New Dressage Rule in 2024</a:t>
            </a:r>
            <a:endParaRPr lang="en-AU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DAC07-794B-AB8F-5357-60BB021F7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96" y="3547474"/>
            <a:ext cx="6341652" cy="2496171"/>
          </a:xfrm>
          <a:noFill/>
        </p:spPr>
        <p:txBody>
          <a:bodyPr anchor="t">
            <a:normAutofit fontScale="92500" lnSpcReduction="10000"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All Official Competitive Dressage events will require an Officially EA Accredited Dressage Steward to be in attendance from 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 January 2024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614BB3-F1CD-0862-03CE-6F45BB576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20" y="3383309"/>
            <a:ext cx="2364804" cy="15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7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CEC1B2F9-8103-418A-B556-65568CD2F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6423026"/>
            <a:ext cx="3050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2B54"/>
                </a:solidFill>
                <a:latin typeface="GillSans"/>
              </a:rPr>
              <a:t>EQUESTRIAN AUSTRALIA POWRPOINT PRESENTATION</a:t>
            </a:r>
            <a:endParaRPr lang="en-US" altLang="en-US" sz="1000" dirty="0">
              <a:solidFill>
                <a:srgbClr val="002B54"/>
              </a:solidFill>
              <a:latin typeface="GillSans"/>
            </a:endParaRPr>
          </a:p>
        </p:txBody>
      </p:sp>
      <p:pic>
        <p:nvPicPr>
          <p:cNvPr id="13315" name="Picture 6" descr="EQUES_AUST_LANDSCAPE_RGB.jpg                                   0001A15ABec Work                       C3D1D8C5:">
            <a:extLst>
              <a:ext uri="{FF2B5EF4-FFF2-40B4-BE49-F238E27FC236}">
                <a16:creationId xmlns:a16="http://schemas.microsoft.com/office/drawing/2014/main" id="{23C49EA7-69DA-433C-B4C4-BD4E0959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5791200"/>
            <a:ext cx="21510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Placeholder 5">
            <a:extLst>
              <a:ext uri="{FF2B5EF4-FFF2-40B4-BE49-F238E27FC236}">
                <a16:creationId xmlns:a16="http://schemas.microsoft.com/office/drawing/2014/main" id="{301C0A4F-455B-4605-B5A6-6DE5E55E2689}"/>
              </a:ext>
            </a:extLst>
          </p:cNvPr>
          <p:cNvSpPr txBox="1">
            <a:spLocks/>
          </p:cNvSpPr>
          <p:nvPr/>
        </p:nvSpPr>
        <p:spPr bwMode="auto">
          <a:xfrm>
            <a:off x="1992313" y="908051"/>
            <a:ext cx="8280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3000">
              <a:latin typeface="GillSan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F0D1F4-2D87-44D9-933C-47889DDADABF}"/>
              </a:ext>
            </a:extLst>
          </p:cNvPr>
          <p:cNvSpPr txBox="1">
            <a:spLocks/>
          </p:cNvSpPr>
          <p:nvPr/>
        </p:nvSpPr>
        <p:spPr>
          <a:xfrm>
            <a:off x="2246313" y="1052513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en-AU" sz="3000" i="1" kern="0" dirty="0">
                <a:solidFill>
                  <a:srgbClr val="002B54"/>
                </a:solidFill>
                <a:latin typeface="Arial" pitchFamily="34" charset="0"/>
                <a:cs typeface="Arial" pitchFamily="34" charset="0"/>
              </a:rPr>
              <a:t>It is the supervision of events by trained individuals to ensure that the </a:t>
            </a:r>
            <a:r>
              <a:rPr lang="en-AU" sz="3000" b="1" kern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welfare of the horse is paramount </a:t>
            </a:r>
            <a:r>
              <a:rPr lang="en-AU" sz="3000" i="1" kern="0" dirty="0">
                <a:solidFill>
                  <a:srgbClr val="002B54"/>
                </a:solidFill>
                <a:latin typeface="Arial" pitchFamily="34" charset="0"/>
                <a:cs typeface="Arial" pitchFamily="34" charset="0"/>
              </a:rPr>
              <a:t>and that a level playing field is provided for all athletes participating at the event.</a:t>
            </a:r>
          </a:p>
          <a:p>
            <a:pPr marL="514350" indent="-514350">
              <a:buFontTx/>
              <a:buAutoNum type="arabicPeriod"/>
              <a:defRPr/>
            </a:pPr>
            <a:endParaRPr lang="en-AU" sz="3000" i="1" kern="0" dirty="0">
              <a:solidFill>
                <a:srgbClr val="002B54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AU" sz="3000" i="1" kern="0" dirty="0">
                <a:solidFill>
                  <a:srgbClr val="002B54"/>
                </a:solidFill>
                <a:latin typeface="Arial" pitchFamily="34" charset="0"/>
                <a:cs typeface="Arial" pitchFamily="34" charset="0"/>
              </a:rPr>
              <a:t>Support the organising committee in managing the event</a:t>
            </a:r>
            <a:endParaRPr lang="en-AU" sz="3000" kern="0" dirty="0">
              <a:solidFill>
                <a:srgbClr val="002B5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AU" sz="3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Title 1">
            <a:extLst>
              <a:ext uri="{FF2B5EF4-FFF2-40B4-BE49-F238E27FC236}">
                <a16:creationId xmlns:a16="http://schemas.microsoft.com/office/drawing/2014/main" id="{64335005-84B3-43F8-9A8B-302CD834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550" y="22226"/>
            <a:ext cx="7772400" cy="885825"/>
          </a:xfrm>
        </p:spPr>
        <p:txBody>
          <a:bodyPr/>
          <a:lstStyle/>
          <a:p>
            <a:pPr algn="l" eaLnBrk="1" hangingPunct="1"/>
            <a:r>
              <a:rPr lang="en-AU" altLang="en-US" sz="4000">
                <a:solidFill>
                  <a:srgbClr val="002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stewarding</a:t>
            </a:r>
            <a:endParaRPr lang="en-AU" altLang="en-US" sz="4000" dirty="0">
              <a:solidFill>
                <a:srgbClr val="002B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6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6" descr="EQUES_AUST_LANDSCAPE_RGB.jpg                                   0001A15ABec Work                       C3D1D8C5:">
            <a:extLst>
              <a:ext uri="{FF2B5EF4-FFF2-40B4-BE49-F238E27FC236}">
                <a16:creationId xmlns:a16="http://schemas.microsoft.com/office/drawing/2014/main" id="{A3A4A334-5111-4084-ADE9-74B845A4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5791200"/>
            <a:ext cx="21510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Placeholder 5">
            <a:extLst>
              <a:ext uri="{FF2B5EF4-FFF2-40B4-BE49-F238E27FC236}">
                <a16:creationId xmlns:a16="http://schemas.microsoft.com/office/drawing/2014/main" id="{776AF125-F466-493B-98D0-D167F26507A7}"/>
              </a:ext>
            </a:extLst>
          </p:cNvPr>
          <p:cNvSpPr txBox="1">
            <a:spLocks/>
          </p:cNvSpPr>
          <p:nvPr/>
        </p:nvSpPr>
        <p:spPr bwMode="auto">
          <a:xfrm>
            <a:off x="1992313" y="908051"/>
            <a:ext cx="8280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3000">
              <a:latin typeface="GillSan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0999196-B4C8-4587-8556-81D88DE1E8A9}"/>
              </a:ext>
            </a:extLst>
          </p:cNvPr>
          <p:cNvGraphicFramePr>
            <a:graphicFrameLocks/>
          </p:cNvGraphicFramePr>
          <p:nvPr/>
        </p:nvGraphicFramePr>
        <p:xfrm>
          <a:off x="1523573" y="908051"/>
          <a:ext cx="9126907" cy="542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590" name="Title 1">
            <a:extLst>
              <a:ext uri="{FF2B5EF4-FFF2-40B4-BE49-F238E27FC236}">
                <a16:creationId xmlns:a16="http://schemas.microsoft.com/office/drawing/2014/main" id="{59A071E1-717A-4CF2-9BF2-F7790C75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5" y="115888"/>
            <a:ext cx="7772400" cy="1143000"/>
          </a:xfrm>
        </p:spPr>
        <p:txBody>
          <a:bodyPr/>
          <a:lstStyle/>
          <a:p>
            <a:pPr algn="l" eaLnBrk="1" hangingPunct="1"/>
            <a:r>
              <a:rPr lang="en-AU" altLang="en-US" sz="3000" dirty="0">
                <a:solidFill>
                  <a:srgbClr val="002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Team/teams</a:t>
            </a:r>
          </a:p>
        </p:txBody>
      </p:sp>
      <p:grpSp>
        <p:nvGrpSpPr>
          <p:cNvPr id="67591" name="Group 7">
            <a:extLst>
              <a:ext uri="{FF2B5EF4-FFF2-40B4-BE49-F238E27FC236}">
                <a16:creationId xmlns:a16="http://schemas.microsoft.com/office/drawing/2014/main" id="{603F7884-64B0-4FAB-97EE-565D6F9E0F7B}"/>
              </a:ext>
            </a:extLst>
          </p:cNvPr>
          <p:cNvGrpSpPr>
            <a:grpSpLocks/>
          </p:cNvGrpSpPr>
          <p:nvPr/>
        </p:nvGrpSpPr>
        <p:grpSpPr bwMode="auto">
          <a:xfrm>
            <a:off x="6986589" y="1124744"/>
            <a:ext cx="3286125" cy="1267619"/>
            <a:chOff x="624769" y="3097017"/>
            <a:chExt cx="3285686" cy="137023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9DD0961-4388-47AB-8078-5D0F7D5CCDF3}"/>
                </a:ext>
              </a:extLst>
            </p:cNvPr>
            <p:cNvSpPr/>
            <p:nvPr/>
          </p:nvSpPr>
          <p:spPr>
            <a:xfrm>
              <a:off x="624769" y="3097017"/>
              <a:ext cx="3285686" cy="137023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588E8458-9EC2-4EF0-AE3F-151C70838F70}"/>
                </a:ext>
              </a:extLst>
            </p:cNvPr>
            <p:cNvSpPr/>
            <p:nvPr/>
          </p:nvSpPr>
          <p:spPr>
            <a:xfrm>
              <a:off x="691435" y="3334905"/>
              <a:ext cx="3152354" cy="1065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5730" tIns="62865" rIns="125730" bIns="62865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b="1" i="1" dirty="0">
                  <a:latin typeface="Arial" pitchFamily="34" charset="0"/>
                  <a:cs typeface="Arial" pitchFamily="34" charset="0"/>
                </a:rPr>
                <a:t>Venue Management</a:t>
              </a:r>
              <a:endParaRPr lang="en-AU" sz="33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Graphic 3" descr="Arrow Rotate right">
            <a:extLst>
              <a:ext uri="{FF2B5EF4-FFF2-40B4-BE49-F238E27FC236}">
                <a16:creationId xmlns:a16="http://schemas.microsoft.com/office/drawing/2014/main" id="{B521657A-E9E0-48F8-84B4-3447703AC1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91643" y="2327317"/>
            <a:ext cx="914400" cy="914400"/>
          </a:xfrm>
          <a:prstGeom prst="rect">
            <a:avLst/>
          </a:prstGeom>
        </p:spPr>
      </p:pic>
      <p:pic>
        <p:nvPicPr>
          <p:cNvPr id="7" name="Graphic 6" descr="Arrow Vertical U turn">
            <a:extLst>
              <a:ext uri="{FF2B5EF4-FFF2-40B4-BE49-F238E27FC236}">
                <a16:creationId xmlns:a16="http://schemas.microsoft.com/office/drawing/2014/main" id="{351EF1F5-8E9F-40E3-A23E-597617F69B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9422" y="1766159"/>
            <a:ext cx="2370666" cy="914400"/>
          </a:xfrm>
          <a:prstGeom prst="rect">
            <a:avLst/>
          </a:prstGeom>
        </p:spPr>
      </p:pic>
      <p:pic>
        <p:nvPicPr>
          <p:cNvPr id="20" name="Graphic 19" descr="Arrow Rotate right">
            <a:extLst>
              <a:ext uri="{FF2B5EF4-FFF2-40B4-BE49-F238E27FC236}">
                <a16:creationId xmlns:a16="http://schemas.microsoft.com/office/drawing/2014/main" id="{756C343D-6F52-48E7-B5A2-77FBDA64A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5691643" y="4093769"/>
            <a:ext cx="914400" cy="914400"/>
          </a:xfrm>
          <a:prstGeom prst="rect">
            <a:avLst/>
          </a:prstGeom>
        </p:spPr>
      </p:pic>
      <p:pic>
        <p:nvPicPr>
          <p:cNvPr id="21" name="Graphic 20" descr="Arrow Vertical U turn">
            <a:extLst>
              <a:ext uri="{FF2B5EF4-FFF2-40B4-BE49-F238E27FC236}">
                <a16:creationId xmlns:a16="http://schemas.microsoft.com/office/drawing/2014/main" id="{2A91DB31-BAC6-4B04-8AFD-0C23A47D0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869422" y="3532611"/>
            <a:ext cx="2370666" cy="914400"/>
          </a:xfrm>
          <a:prstGeom prst="rect">
            <a:avLst/>
          </a:prstGeom>
        </p:spPr>
      </p:pic>
      <p:pic>
        <p:nvPicPr>
          <p:cNvPr id="22" name="Graphic 21" descr="Arrow Rotate right">
            <a:extLst>
              <a:ext uri="{FF2B5EF4-FFF2-40B4-BE49-F238E27FC236}">
                <a16:creationId xmlns:a16="http://schemas.microsoft.com/office/drawing/2014/main" id="{876CD131-278B-4525-AB0F-D79E9D45DB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1834" y="2784517"/>
            <a:ext cx="914400" cy="914400"/>
          </a:xfrm>
          <a:prstGeom prst="rect">
            <a:avLst/>
          </a:prstGeom>
        </p:spPr>
      </p:pic>
      <p:pic>
        <p:nvPicPr>
          <p:cNvPr id="23" name="Graphic 22" descr="Arrow Vertical U turn">
            <a:extLst>
              <a:ext uri="{FF2B5EF4-FFF2-40B4-BE49-F238E27FC236}">
                <a16:creationId xmlns:a16="http://schemas.microsoft.com/office/drawing/2014/main" id="{324CCA59-C364-49CC-B005-3D422FF7F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552705">
            <a:off x="1979613" y="2223359"/>
            <a:ext cx="2370666" cy="914400"/>
          </a:xfrm>
          <a:prstGeom prst="rect">
            <a:avLst/>
          </a:prstGeom>
        </p:spPr>
      </p:pic>
      <p:pic>
        <p:nvPicPr>
          <p:cNvPr id="24" name="Graphic 23" descr="Arrow Rotate right">
            <a:extLst>
              <a:ext uri="{FF2B5EF4-FFF2-40B4-BE49-F238E27FC236}">
                <a16:creationId xmlns:a16="http://schemas.microsoft.com/office/drawing/2014/main" id="{AFD9F5D3-3D32-4845-96B5-DB7A23EBF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245367">
            <a:off x="8651242" y="3166537"/>
            <a:ext cx="914400" cy="976020"/>
          </a:xfrm>
          <a:prstGeom prst="rect">
            <a:avLst/>
          </a:prstGeom>
        </p:spPr>
      </p:pic>
      <p:pic>
        <p:nvPicPr>
          <p:cNvPr id="25" name="Graphic 24" descr="Arrow Vertical U turn">
            <a:extLst>
              <a:ext uri="{FF2B5EF4-FFF2-40B4-BE49-F238E27FC236}">
                <a16:creationId xmlns:a16="http://schemas.microsoft.com/office/drawing/2014/main" id="{412A69BA-5B38-446E-95D5-A9E4F2D202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245367">
            <a:off x="7829021" y="2605379"/>
            <a:ext cx="2370666" cy="97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468001-8840-4333-3B60-33114EFA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87" y="2595562"/>
            <a:ext cx="9115425" cy="16668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A99CBA-FB38-2FE3-0CD9-644508B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Stewards have an Education Pathway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856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94662C0-A78B-3B93-6EC4-C75D75862D9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209800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br>
              <a:rPr lang="en-AU" sz="3000" kern="0" dirty="0">
                <a:solidFill>
                  <a:srgbClr val="002B54"/>
                </a:solidFill>
                <a:latin typeface="Arial" pitchFamily="34" charset="0"/>
                <a:cs typeface="Arial" pitchFamily="34" charset="0"/>
              </a:rPr>
            </a:br>
            <a:r>
              <a:rPr lang="en-AU" sz="3000" kern="0" dirty="0">
                <a:solidFill>
                  <a:srgbClr val="002B54"/>
                </a:solidFill>
                <a:latin typeface="Arial" pitchFamily="34" charset="0"/>
                <a:cs typeface="Arial" pitchFamily="34" charset="0"/>
              </a:rPr>
              <a:t>Prerequisites to fulfil Steward accreditation requirements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AU" sz="3000" dirty="0">
              <a:latin typeface="Gill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D63F8-B8B2-B0C8-2DFA-29AD901F2588}"/>
              </a:ext>
            </a:extLst>
          </p:cNvPr>
          <p:cNvSpPr txBox="1"/>
          <p:nvPr/>
        </p:nvSpPr>
        <p:spPr>
          <a:xfrm>
            <a:off x="2209800" y="1381170"/>
            <a:ext cx="8458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</a:rPr>
              <a:t>All candidates must attain or show competency in the following prerequisites prior to being accredited as a: </a:t>
            </a:r>
          </a:p>
          <a:p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</a:rPr>
              <a:t>Steward – Level 1: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• at least 18 years of age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• Current EA Membership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• Attendance at EA Generic &amp; Discipline Specific Level 1 Steward Course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• Completion Risk Management Task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• Generic and Discipline specific ORBT, with a pass mark of 80%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• Personal fitness level that will enable them to physically complete the practical requirements of the course, and the duties required of an EA Steward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• Completion of ASC online Community Officiating General Principles www.sportaus.gov.au/coaches_and_officials/officials </a:t>
            </a:r>
          </a:p>
          <a:p>
            <a:r>
              <a:rPr lang="en-AU" sz="20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• Pass assessments of Shadowing Steward Practical Activities 1 &amp; 2 (with FEI Steward over 2 days) </a:t>
            </a:r>
          </a:p>
          <a:p>
            <a:r>
              <a:rPr lang="en-AU" sz="24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899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F1AC8-D11E-8D24-F2DC-A9B544EC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Stewards are trained 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8BE2B-BA5F-6C3A-24BB-B1FAC96C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719344"/>
            <a:ext cx="7225748" cy="5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E25B0-927B-751D-1934-59B20F9A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4" y="2767106"/>
            <a:ext cx="3333975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Stewards are knowledgeable in: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79729-F19C-50FC-8F92-4350CB90E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719344"/>
            <a:ext cx="7225748" cy="54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2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E25B0-927B-751D-1934-59B20F9A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4" y="2767106"/>
            <a:ext cx="3333975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Stewards are knowledgeable in: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34863-413E-8313-5AFA-8104E88F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939" y="1222132"/>
            <a:ext cx="6786821" cy="5094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34BFB8-6507-503D-CA6F-DB20FCAC4093}"/>
              </a:ext>
            </a:extLst>
          </p:cNvPr>
          <p:cNvSpPr txBox="1"/>
          <p:nvPr/>
        </p:nvSpPr>
        <p:spPr>
          <a:xfrm>
            <a:off x="6471920" y="2956560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Including Event Management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3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387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GillSans</vt:lpstr>
      <vt:lpstr>Office Theme</vt:lpstr>
      <vt:lpstr>Stewarding Requirements in 2024</vt:lpstr>
      <vt:lpstr>New Dressage Rule in 2024</vt:lpstr>
      <vt:lpstr>Purpose of stewarding</vt:lpstr>
      <vt:lpstr>Event Team/teams</vt:lpstr>
      <vt:lpstr>Stewards have an Education Pathway</vt:lpstr>
      <vt:lpstr> Prerequisites to fulfil Steward accreditation requirements </vt:lpstr>
      <vt:lpstr>Stewards are trained in:</vt:lpstr>
      <vt:lpstr>Stewards are knowledgeable in: </vt:lpstr>
      <vt:lpstr>Stewards are knowledgeable in: </vt:lpstr>
      <vt:lpstr>Stewards are knowledgeable in: Tack &amp; Equipment Requirements </vt:lpstr>
      <vt:lpstr>Stewards are trained in: Recognising horse welfare issues </vt:lpstr>
      <vt:lpstr>PowerPoint Presentation</vt:lpstr>
      <vt:lpstr>Currently 33 Dressage Stewards in NSW (+ 15 in training)</vt:lpstr>
      <vt:lpstr>Apply to run a course to DNSW admin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K</dc:creator>
  <cp:lastModifiedBy>C K</cp:lastModifiedBy>
  <cp:revision>17</cp:revision>
  <dcterms:created xsi:type="dcterms:W3CDTF">2023-06-20T21:48:37Z</dcterms:created>
  <dcterms:modified xsi:type="dcterms:W3CDTF">2023-06-21T08:19:36Z</dcterms:modified>
</cp:coreProperties>
</file>